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342" r:id="rId5"/>
    <p:sldId id="359" r:id="rId6"/>
    <p:sldId id="373" r:id="rId7"/>
    <p:sldId id="382" r:id="rId8"/>
    <p:sldId id="383" r:id="rId9"/>
    <p:sldId id="384" r:id="rId10"/>
    <p:sldId id="404" r:id="rId11"/>
    <p:sldId id="396" r:id="rId12"/>
    <p:sldId id="397" r:id="rId13"/>
    <p:sldId id="398" r:id="rId14"/>
    <p:sldId id="399" r:id="rId15"/>
    <p:sldId id="378" r:id="rId16"/>
    <p:sldId id="385" r:id="rId17"/>
    <p:sldId id="386" r:id="rId18"/>
    <p:sldId id="379" r:id="rId19"/>
    <p:sldId id="387" r:id="rId20"/>
    <p:sldId id="388" r:id="rId21"/>
    <p:sldId id="389" r:id="rId22"/>
    <p:sldId id="390" r:id="rId23"/>
    <p:sldId id="381" r:id="rId24"/>
    <p:sldId id="403" r:id="rId25"/>
    <p:sldId id="377" r:id="rId26"/>
    <p:sldId id="380" r:id="rId27"/>
    <p:sldId id="400" r:id="rId28"/>
    <p:sldId id="401" r:id="rId29"/>
    <p:sldId id="395" r:id="rId30"/>
    <p:sldId id="3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FFFFFF"/>
    <a:srgbClr val="000000"/>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AA130F-B228-403D-A622-F270C6DAA50A}" v="63" dt="2024-11-20T22:45:55.725"/>
    <p1510:client id="{ED94490A-E3E9-47EB-9B9A-1BBE60DA25E1}" v="30" dt="2024-11-21T03:26:46.126"/>
  </p1510:revLst>
</p1510:revInfo>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showGuides="1">
      <p:cViewPr varScale="1">
        <p:scale>
          <a:sx n="105" d="100"/>
          <a:sy n="105" d="100"/>
        </p:scale>
        <p:origin x="834"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faz Hossain" userId="2bfb29039e40fd5a" providerId="LiveId" clId="{15AA130F-B228-403D-A622-F270C6DAA50A}"/>
    <pc:docChg chg="undo custSel addSld delSld modSld sldOrd">
      <pc:chgData name="Efaz Hossain" userId="2bfb29039e40fd5a" providerId="LiveId" clId="{15AA130F-B228-403D-A622-F270C6DAA50A}" dt="2024-11-20T23:02:31.980" v="4354" actId="20577"/>
      <pc:docMkLst>
        <pc:docMk/>
      </pc:docMkLst>
      <pc:sldChg chg="modSp mod">
        <pc:chgData name="Efaz Hossain" userId="2bfb29039e40fd5a" providerId="LiveId" clId="{15AA130F-B228-403D-A622-F270C6DAA50A}" dt="2024-11-20T23:01:48.509" v="4335" actId="403"/>
        <pc:sldMkLst>
          <pc:docMk/>
          <pc:sldMk cId="1460159330" sldId="359"/>
        </pc:sldMkLst>
        <pc:spChg chg="mod">
          <ac:chgData name="Efaz Hossain" userId="2bfb29039e40fd5a" providerId="LiveId" clId="{15AA130F-B228-403D-A622-F270C6DAA50A}" dt="2024-11-20T23:01:48.509" v="4335" actId="403"/>
          <ac:spMkLst>
            <pc:docMk/>
            <pc:sldMk cId="1460159330" sldId="359"/>
            <ac:spMk id="31" creationId="{F1239C0E-3F39-787D-0FC3-6B7C9BA37E8F}"/>
          </ac:spMkLst>
        </pc:spChg>
      </pc:sldChg>
      <pc:sldChg chg="del">
        <pc:chgData name="Efaz Hossain" userId="2bfb29039e40fd5a" providerId="LiveId" clId="{15AA130F-B228-403D-A622-F270C6DAA50A}" dt="2024-11-20T22:12:37.692" v="3247" actId="47"/>
        <pc:sldMkLst>
          <pc:docMk/>
          <pc:sldMk cId="1962637282" sldId="375"/>
        </pc:sldMkLst>
      </pc:sldChg>
      <pc:sldChg chg="del">
        <pc:chgData name="Efaz Hossain" userId="2bfb29039e40fd5a" providerId="LiveId" clId="{15AA130F-B228-403D-A622-F270C6DAA50A}" dt="2024-11-20T22:11:58.473" v="3148" actId="2696"/>
        <pc:sldMkLst>
          <pc:docMk/>
          <pc:sldMk cId="1073601555" sldId="376"/>
        </pc:sldMkLst>
      </pc:sldChg>
      <pc:sldChg chg="addSp delSp modSp mod">
        <pc:chgData name="Efaz Hossain" userId="2bfb29039e40fd5a" providerId="LiveId" clId="{15AA130F-B228-403D-A622-F270C6DAA50A}" dt="2024-11-20T22:45:57.718" v="4332" actId="26606"/>
        <pc:sldMkLst>
          <pc:docMk/>
          <pc:sldMk cId="2728059627" sldId="377"/>
        </pc:sldMkLst>
        <pc:spChg chg="mod">
          <ac:chgData name="Efaz Hossain" userId="2bfb29039e40fd5a" providerId="LiveId" clId="{15AA130F-B228-403D-A622-F270C6DAA50A}" dt="2024-11-20T22:43:45.891" v="4314" actId="26606"/>
          <ac:spMkLst>
            <pc:docMk/>
            <pc:sldMk cId="2728059627" sldId="377"/>
            <ac:spMk id="2" creationId="{11883E06-8BEA-1DD3-D0D6-391C08880EBF}"/>
          </ac:spMkLst>
        </pc:spChg>
        <pc:spChg chg="mod">
          <ac:chgData name="Efaz Hossain" userId="2bfb29039e40fd5a" providerId="LiveId" clId="{15AA130F-B228-403D-A622-F270C6DAA50A}" dt="2024-11-20T22:43:45.891" v="4314" actId="26606"/>
          <ac:spMkLst>
            <pc:docMk/>
            <pc:sldMk cId="2728059627" sldId="377"/>
            <ac:spMk id="3" creationId="{1CF175D3-F3DC-695F-474B-346EDCA5D60F}"/>
          </ac:spMkLst>
        </pc:spChg>
        <pc:spChg chg="del mod">
          <ac:chgData name="Efaz Hossain" userId="2bfb29039e40fd5a" providerId="LiveId" clId="{15AA130F-B228-403D-A622-F270C6DAA50A}" dt="2024-11-20T22:43:33.207" v="4310" actId="478"/>
          <ac:spMkLst>
            <pc:docMk/>
            <pc:sldMk cId="2728059627" sldId="377"/>
            <ac:spMk id="4" creationId="{3770D91C-D5C0-248C-26D3-DE7C7C72E632}"/>
          </ac:spMkLst>
        </pc:spChg>
        <pc:spChg chg="mod ord">
          <ac:chgData name="Efaz Hossain" userId="2bfb29039e40fd5a" providerId="LiveId" clId="{15AA130F-B228-403D-A622-F270C6DAA50A}" dt="2024-11-20T22:45:57.718" v="4332" actId="26606"/>
          <ac:spMkLst>
            <pc:docMk/>
            <pc:sldMk cId="2728059627" sldId="377"/>
            <ac:spMk id="5" creationId="{E87B8B6A-2B28-5C38-80E7-0EBE705FFBBF}"/>
          </ac:spMkLst>
        </pc:spChg>
        <pc:picChg chg="add del mod">
          <ac:chgData name="Efaz Hossain" userId="2bfb29039e40fd5a" providerId="LiveId" clId="{15AA130F-B228-403D-A622-F270C6DAA50A}" dt="2024-11-20T22:44:20.637" v="4322" actId="21"/>
          <ac:picMkLst>
            <pc:docMk/>
            <pc:sldMk cId="2728059627" sldId="377"/>
            <ac:picMk id="7" creationId="{4734F868-3358-14C9-1E47-A1BAF674EACD}"/>
          </ac:picMkLst>
        </pc:picChg>
        <pc:picChg chg="add del mod">
          <ac:chgData name="Efaz Hossain" userId="2bfb29039e40fd5a" providerId="LiveId" clId="{15AA130F-B228-403D-A622-F270C6DAA50A}" dt="2024-11-20T22:44:08.192" v="4320" actId="478"/>
          <ac:picMkLst>
            <pc:docMk/>
            <pc:sldMk cId="2728059627" sldId="377"/>
            <ac:picMk id="9" creationId="{B4A057FE-4584-3006-BF2C-0329466E8B58}"/>
          </ac:picMkLst>
        </pc:picChg>
        <pc:picChg chg="add mod">
          <ac:chgData name="Efaz Hossain" userId="2bfb29039e40fd5a" providerId="LiveId" clId="{15AA130F-B228-403D-A622-F270C6DAA50A}" dt="2024-11-20T22:45:57.718" v="4332" actId="26606"/>
          <ac:picMkLst>
            <pc:docMk/>
            <pc:sldMk cId="2728059627" sldId="377"/>
            <ac:picMk id="11" creationId="{4B33E7B7-48DF-0163-368D-1A410B96DFA2}"/>
          </ac:picMkLst>
        </pc:picChg>
      </pc:sldChg>
      <pc:sldChg chg="modSp mod">
        <pc:chgData name="Efaz Hossain" userId="2bfb29039e40fd5a" providerId="LiveId" clId="{15AA130F-B228-403D-A622-F270C6DAA50A}" dt="2024-11-18T20:10:29.773" v="1" actId="404"/>
        <pc:sldMkLst>
          <pc:docMk/>
          <pc:sldMk cId="2627594803" sldId="382"/>
        </pc:sldMkLst>
        <pc:spChg chg="mod">
          <ac:chgData name="Efaz Hossain" userId="2bfb29039e40fd5a" providerId="LiveId" clId="{15AA130F-B228-403D-A622-F270C6DAA50A}" dt="2024-11-18T20:10:29.773" v="1" actId="404"/>
          <ac:spMkLst>
            <pc:docMk/>
            <pc:sldMk cId="2627594803" sldId="382"/>
            <ac:spMk id="4" creationId="{F1861E27-136F-9D09-18A2-B0FF709C72DA}"/>
          </ac:spMkLst>
        </pc:spChg>
      </pc:sldChg>
      <pc:sldChg chg="modSp mod">
        <pc:chgData name="Efaz Hossain" userId="2bfb29039e40fd5a" providerId="LiveId" clId="{15AA130F-B228-403D-A622-F270C6DAA50A}" dt="2024-11-18T20:12:27.939" v="10" actId="404"/>
        <pc:sldMkLst>
          <pc:docMk/>
          <pc:sldMk cId="546772360" sldId="383"/>
        </pc:sldMkLst>
        <pc:spChg chg="mod">
          <ac:chgData name="Efaz Hossain" userId="2bfb29039e40fd5a" providerId="LiveId" clId="{15AA130F-B228-403D-A622-F270C6DAA50A}" dt="2024-11-18T20:10:46.426" v="3" actId="404"/>
          <ac:spMkLst>
            <pc:docMk/>
            <pc:sldMk cId="546772360" sldId="383"/>
            <ac:spMk id="3" creationId="{523238E4-4CDF-E3B2-E758-FEF7DFB69629}"/>
          </ac:spMkLst>
        </pc:spChg>
        <pc:spChg chg="mod">
          <ac:chgData name="Efaz Hossain" userId="2bfb29039e40fd5a" providerId="LiveId" clId="{15AA130F-B228-403D-A622-F270C6DAA50A}" dt="2024-11-18T20:12:27.939" v="10" actId="404"/>
          <ac:spMkLst>
            <pc:docMk/>
            <pc:sldMk cId="546772360" sldId="383"/>
            <ac:spMk id="4" creationId="{1031DA3C-FF9C-F6EA-57B2-C2508A32C128}"/>
          </ac:spMkLst>
        </pc:spChg>
      </pc:sldChg>
      <pc:sldChg chg="modSp mod">
        <pc:chgData name="Efaz Hossain" userId="2bfb29039e40fd5a" providerId="LiveId" clId="{15AA130F-B228-403D-A622-F270C6DAA50A}" dt="2024-11-18T20:13:57.501" v="35" actId="404"/>
        <pc:sldMkLst>
          <pc:docMk/>
          <pc:sldMk cId="3666306129" sldId="384"/>
        </pc:sldMkLst>
        <pc:spChg chg="mod">
          <ac:chgData name="Efaz Hossain" userId="2bfb29039e40fd5a" providerId="LiveId" clId="{15AA130F-B228-403D-A622-F270C6DAA50A}" dt="2024-11-18T20:13:44.310" v="31" actId="404"/>
          <ac:spMkLst>
            <pc:docMk/>
            <pc:sldMk cId="3666306129" sldId="384"/>
            <ac:spMk id="3" creationId="{23787979-B5C8-9CF0-D59E-94C31AFE0CEF}"/>
          </ac:spMkLst>
        </pc:spChg>
        <pc:spChg chg="mod">
          <ac:chgData name="Efaz Hossain" userId="2bfb29039e40fd5a" providerId="LiveId" clId="{15AA130F-B228-403D-A622-F270C6DAA50A}" dt="2024-11-18T20:13:57.501" v="35" actId="404"/>
          <ac:spMkLst>
            <pc:docMk/>
            <pc:sldMk cId="3666306129" sldId="384"/>
            <ac:spMk id="4" creationId="{943CBB2C-9D9F-B16B-3F27-997C102F74A7}"/>
          </ac:spMkLst>
        </pc:spChg>
      </pc:sldChg>
      <pc:sldChg chg="addSp delSp modSp mod">
        <pc:chgData name="Efaz Hossain" userId="2bfb29039e40fd5a" providerId="LiveId" clId="{15AA130F-B228-403D-A622-F270C6DAA50A}" dt="2024-11-20T21:30:10.310" v="2400" actId="20577"/>
        <pc:sldMkLst>
          <pc:docMk/>
          <pc:sldMk cId="346652627" sldId="385"/>
        </pc:sldMkLst>
        <pc:spChg chg="add del mod">
          <ac:chgData name="Efaz Hossain" userId="2bfb29039e40fd5a" providerId="LiveId" clId="{15AA130F-B228-403D-A622-F270C6DAA50A}" dt="2024-11-20T21:30:10.310" v="2400" actId="20577"/>
          <ac:spMkLst>
            <pc:docMk/>
            <pc:sldMk cId="346652627" sldId="385"/>
            <ac:spMk id="4" creationId="{84D9E94F-AAD8-418A-B479-24607F2DAB74}"/>
          </ac:spMkLst>
        </pc:spChg>
        <pc:spChg chg="add mod">
          <ac:chgData name="Efaz Hossain" userId="2bfb29039e40fd5a" providerId="LiveId" clId="{15AA130F-B228-403D-A622-F270C6DAA50A}" dt="2024-11-20T21:27:39.302" v="2061"/>
          <ac:spMkLst>
            <pc:docMk/>
            <pc:sldMk cId="346652627" sldId="385"/>
            <ac:spMk id="5" creationId="{59213820-7799-29E6-7FE7-DD61A504B5F7}"/>
          </ac:spMkLst>
        </pc:spChg>
      </pc:sldChg>
      <pc:sldChg chg="addSp delSp modSp add del mod modClrScheme chgLayout">
        <pc:chgData name="Efaz Hossain" userId="2bfb29039e40fd5a" providerId="LiveId" clId="{15AA130F-B228-403D-A622-F270C6DAA50A}" dt="2024-11-20T21:32:07.273" v="2616" actId="26606"/>
        <pc:sldMkLst>
          <pc:docMk/>
          <pc:sldMk cId="136200797" sldId="386"/>
        </pc:sldMkLst>
        <pc:spChg chg="mod">
          <ac:chgData name="Efaz Hossain" userId="2bfb29039e40fd5a" providerId="LiveId" clId="{15AA130F-B228-403D-A622-F270C6DAA50A}" dt="2024-11-20T21:32:07.273" v="2616" actId="26606"/>
          <ac:spMkLst>
            <pc:docMk/>
            <pc:sldMk cId="136200797" sldId="386"/>
            <ac:spMk id="2" creationId="{E6AEBCCE-A0D6-B74E-D359-DE9DC3511021}"/>
          </ac:spMkLst>
        </pc:spChg>
        <pc:spChg chg="mod">
          <ac:chgData name="Efaz Hossain" userId="2bfb29039e40fd5a" providerId="LiveId" clId="{15AA130F-B228-403D-A622-F270C6DAA50A}" dt="2024-11-20T21:32:07.273" v="2616" actId="26606"/>
          <ac:spMkLst>
            <pc:docMk/>
            <pc:sldMk cId="136200797" sldId="386"/>
            <ac:spMk id="3" creationId="{F4D19C2B-7A16-9010-7A5D-96243B6139B3}"/>
          </ac:spMkLst>
        </pc:spChg>
        <pc:spChg chg="del mod">
          <ac:chgData name="Efaz Hossain" userId="2bfb29039e40fd5a" providerId="LiveId" clId="{15AA130F-B228-403D-A622-F270C6DAA50A}" dt="2024-11-20T21:32:03.743" v="2613"/>
          <ac:spMkLst>
            <pc:docMk/>
            <pc:sldMk cId="136200797" sldId="386"/>
            <ac:spMk id="4" creationId="{A8EC8E6E-2113-A40A-81D9-79A689D6140B}"/>
          </ac:spMkLst>
        </pc:spChg>
        <pc:spChg chg="mod ord">
          <ac:chgData name="Efaz Hossain" userId="2bfb29039e40fd5a" providerId="LiveId" clId="{15AA130F-B228-403D-A622-F270C6DAA50A}" dt="2024-11-20T21:32:07.273" v="2616" actId="26606"/>
          <ac:spMkLst>
            <pc:docMk/>
            <pc:sldMk cId="136200797" sldId="386"/>
            <ac:spMk id="5" creationId="{C86C2763-7A8A-1C02-32F7-53CDEDC33E97}"/>
          </ac:spMkLst>
        </pc:spChg>
        <pc:picChg chg="add mod ord">
          <ac:chgData name="Efaz Hossain" userId="2bfb29039e40fd5a" providerId="LiveId" clId="{15AA130F-B228-403D-A622-F270C6DAA50A}" dt="2024-11-20T21:32:07.273" v="2616" actId="26606"/>
          <ac:picMkLst>
            <pc:docMk/>
            <pc:sldMk cId="136200797" sldId="386"/>
            <ac:picMk id="4098" creationId="{8B8B072E-C268-30AA-6D9B-E07218EB5F35}"/>
          </ac:picMkLst>
        </pc:picChg>
      </pc:sldChg>
      <pc:sldChg chg="addSp delSp modSp mod ord">
        <pc:chgData name="Efaz Hossain" userId="2bfb29039e40fd5a" providerId="LiveId" clId="{15AA130F-B228-403D-A622-F270C6DAA50A}" dt="2024-11-20T22:04:21.826" v="2812" actId="1076"/>
        <pc:sldMkLst>
          <pc:docMk/>
          <pc:sldMk cId="11134130" sldId="387"/>
        </pc:sldMkLst>
        <pc:spChg chg="mod">
          <ac:chgData name="Efaz Hossain" userId="2bfb29039e40fd5a" providerId="LiveId" clId="{15AA130F-B228-403D-A622-F270C6DAA50A}" dt="2024-11-20T22:03:09.416" v="2801" actId="20577"/>
          <ac:spMkLst>
            <pc:docMk/>
            <pc:sldMk cId="11134130" sldId="387"/>
            <ac:spMk id="3" creationId="{E7F2F39C-81ED-7A87-B740-BFD7CB1B7C5D}"/>
          </ac:spMkLst>
        </pc:spChg>
        <pc:spChg chg="del mod">
          <ac:chgData name="Efaz Hossain" userId="2bfb29039e40fd5a" providerId="LiveId" clId="{15AA130F-B228-403D-A622-F270C6DAA50A}" dt="2024-11-20T22:03:31.258" v="2803" actId="478"/>
          <ac:spMkLst>
            <pc:docMk/>
            <pc:sldMk cId="11134130" sldId="387"/>
            <ac:spMk id="4" creationId="{C694F2CC-1A49-59C9-4F86-F1194951251C}"/>
          </ac:spMkLst>
        </pc:spChg>
        <pc:spChg chg="add">
          <ac:chgData name="Efaz Hossain" userId="2bfb29039e40fd5a" providerId="LiveId" clId="{15AA130F-B228-403D-A622-F270C6DAA50A}" dt="2024-11-20T22:03:32.010" v="2804"/>
          <ac:spMkLst>
            <pc:docMk/>
            <pc:sldMk cId="11134130" sldId="387"/>
            <ac:spMk id="6" creationId="{AB1953FD-E083-A7A5-9D22-B49E3C6692F7}"/>
          </ac:spMkLst>
        </pc:spChg>
        <pc:picChg chg="add mod">
          <ac:chgData name="Efaz Hossain" userId="2bfb29039e40fd5a" providerId="LiveId" clId="{15AA130F-B228-403D-A622-F270C6DAA50A}" dt="2024-11-20T22:03:52.915" v="2807" actId="1076"/>
          <ac:picMkLst>
            <pc:docMk/>
            <pc:sldMk cId="11134130" sldId="387"/>
            <ac:picMk id="8" creationId="{BE592A51-9737-52F4-D102-51D2ED5CEE85}"/>
          </ac:picMkLst>
        </pc:picChg>
        <pc:picChg chg="add mod">
          <ac:chgData name="Efaz Hossain" userId="2bfb29039e40fd5a" providerId="LiveId" clId="{15AA130F-B228-403D-A622-F270C6DAA50A}" dt="2024-11-20T22:04:06.196" v="2809" actId="14100"/>
          <ac:picMkLst>
            <pc:docMk/>
            <pc:sldMk cId="11134130" sldId="387"/>
            <ac:picMk id="10" creationId="{4516266F-F6CE-99A1-DE53-438B634E547A}"/>
          </ac:picMkLst>
        </pc:picChg>
        <pc:picChg chg="add mod">
          <ac:chgData name="Efaz Hossain" userId="2bfb29039e40fd5a" providerId="LiveId" clId="{15AA130F-B228-403D-A622-F270C6DAA50A}" dt="2024-11-20T22:04:21.826" v="2812" actId="1076"/>
          <ac:picMkLst>
            <pc:docMk/>
            <pc:sldMk cId="11134130" sldId="387"/>
            <ac:picMk id="1028" creationId="{1F98211A-E28A-D4A7-FE34-9312A66CEF1F}"/>
          </ac:picMkLst>
        </pc:picChg>
      </pc:sldChg>
      <pc:sldChg chg="addSp delSp modSp mod modClrScheme chgLayout">
        <pc:chgData name="Efaz Hossain" userId="2bfb29039e40fd5a" providerId="LiveId" clId="{15AA130F-B228-403D-A622-F270C6DAA50A}" dt="2024-11-20T22:07:57.348" v="3100" actId="20577"/>
        <pc:sldMkLst>
          <pc:docMk/>
          <pc:sldMk cId="900339685" sldId="388"/>
        </pc:sldMkLst>
        <pc:spChg chg="mod">
          <ac:chgData name="Efaz Hossain" userId="2bfb29039e40fd5a" providerId="LiveId" clId="{15AA130F-B228-403D-A622-F270C6DAA50A}" dt="2024-11-20T22:07:57.348" v="3100" actId="20577"/>
          <ac:spMkLst>
            <pc:docMk/>
            <pc:sldMk cId="900339685" sldId="388"/>
            <ac:spMk id="2" creationId="{A162F6CF-7D52-9374-7569-B88CAD26BD29}"/>
          </ac:spMkLst>
        </pc:spChg>
        <pc:spChg chg="mod">
          <ac:chgData name="Efaz Hossain" userId="2bfb29039e40fd5a" providerId="LiveId" clId="{15AA130F-B228-403D-A622-F270C6DAA50A}" dt="2024-11-20T22:05:47.704" v="2884" actId="26606"/>
          <ac:spMkLst>
            <pc:docMk/>
            <pc:sldMk cId="900339685" sldId="388"/>
            <ac:spMk id="3" creationId="{8A2A6D15-A7C5-1E8C-F914-CA0BBB43EE18}"/>
          </ac:spMkLst>
        </pc:spChg>
        <pc:spChg chg="mod">
          <ac:chgData name="Efaz Hossain" userId="2bfb29039e40fd5a" providerId="LiveId" clId="{15AA130F-B228-403D-A622-F270C6DAA50A}" dt="2024-11-20T22:07:15.807" v="3049" actId="20577"/>
          <ac:spMkLst>
            <pc:docMk/>
            <pc:sldMk cId="900339685" sldId="388"/>
            <ac:spMk id="4" creationId="{F9C595E2-13A7-AE44-E3CD-70C11F4EC48B}"/>
          </ac:spMkLst>
        </pc:spChg>
        <pc:spChg chg="add">
          <ac:chgData name="Efaz Hossain" userId="2bfb29039e40fd5a" providerId="LiveId" clId="{15AA130F-B228-403D-A622-F270C6DAA50A}" dt="2024-11-20T22:06:22.813" v="2916"/>
          <ac:spMkLst>
            <pc:docMk/>
            <pc:sldMk cId="900339685" sldId="388"/>
            <ac:spMk id="11" creationId="{4E8F628A-C906-5CAB-5CD0-E0FDB19B8608}"/>
          </ac:spMkLst>
        </pc:spChg>
        <pc:picChg chg="add del mod ord">
          <ac:chgData name="Efaz Hossain" userId="2bfb29039e40fd5a" providerId="LiveId" clId="{15AA130F-B228-403D-A622-F270C6DAA50A}" dt="2024-11-20T22:05:49.352" v="2885" actId="478"/>
          <ac:picMkLst>
            <pc:docMk/>
            <pc:sldMk cId="900339685" sldId="388"/>
            <ac:picMk id="6" creationId="{2D096DA4-91FA-C0B4-29CD-F514FA3041E3}"/>
          </ac:picMkLst>
        </pc:picChg>
        <pc:picChg chg="add mod">
          <ac:chgData name="Efaz Hossain" userId="2bfb29039e40fd5a" providerId="LiveId" clId="{15AA130F-B228-403D-A622-F270C6DAA50A}" dt="2024-11-20T22:05:56.471" v="2888" actId="14100"/>
          <ac:picMkLst>
            <pc:docMk/>
            <pc:sldMk cId="900339685" sldId="388"/>
            <ac:picMk id="8" creationId="{93DCA756-375D-C16B-887E-FCE54FEBE8FF}"/>
          </ac:picMkLst>
        </pc:picChg>
        <pc:picChg chg="add del mod">
          <ac:chgData name="Efaz Hossain" userId="2bfb29039e40fd5a" providerId="LiveId" clId="{15AA130F-B228-403D-A622-F270C6DAA50A}" dt="2024-11-20T22:06:10.229" v="2892" actId="478"/>
          <ac:picMkLst>
            <pc:docMk/>
            <pc:sldMk cId="900339685" sldId="388"/>
            <ac:picMk id="10" creationId="{C70D0F2B-B26C-845D-6853-8D823A718AD8}"/>
          </ac:picMkLst>
        </pc:picChg>
        <pc:picChg chg="add mod">
          <ac:chgData name="Efaz Hossain" userId="2bfb29039e40fd5a" providerId="LiveId" clId="{15AA130F-B228-403D-A622-F270C6DAA50A}" dt="2024-11-20T22:07:33.872" v="3051" actId="1076"/>
          <ac:picMkLst>
            <pc:docMk/>
            <pc:sldMk cId="900339685" sldId="388"/>
            <ac:picMk id="13" creationId="{F5953DFE-3FB3-294D-1717-A6CE6112271A}"/>
          </ac:picMkLst>
        </pc:picChg>
        <pc:picChg chg="add mod">
          <ac:chgData name="Efaz Hossain" userId="2bfb29039e40fd5a" providerId="LiveId" clId="{15AA130F-B228-403D-A622-F270C6DAA50A}" dt="2024-11-20T22:07:46.583" v="3054" actId="1076"/>
          <ac:picMkLst>
            <pc:docMk/>
            <pc:sldMk cId="900339685" sldId="388"/>
            <ac:picMk id="2051" creationId="{925B2D64-F80E-AD00-6417-38ED44F55BD1}"/>
          </ac:picMkLst>
        </pc:picChg>
      </pc:sldChg>
      <pc:sldChg chg="addSp delSp modSp mod modClrScheme chgLayout">
        <pc:chgData name="Efaz Hossain" userId="2bfb29039e40fd5a" providerId="LiveId" clId="{15AA130F-B228-403D-A622-F270C6DAA50A}" dt="2024-11-20T22:08:15.688" v="3102" actId="1076"/>
        <pc:sldMkLst>
          <pc:docMk/>
          <pc:sldMk cId="3492164846" sldId="389"/>
        </pc:sldMkLst>
        <pc:spChg chg="mod">
          <ac:chgData name="Efaz Hossain" userId="2bfb29039e40fd5a" providerId="LiveId" clId="{15AA130F-B228-403D-A622-F270C6DAA50A}" dt="2024-11-20T21:20:28.608" v="1693" actId="26606"/>
          <ac:spMkLst>
            <pc:docMk/>
            <pc:sldMk cId="3492164846" sldId="389"/>
            <ac:spMk id="2" creationId="{B24A0EDD-9E44-9940-A006-244B9C53704F}"/>
          </ac:spMkLst>
        </pc:spChg>
        <pc:spChg chg="mod">
          <ac:chgData name="Efaz Hossain" userId="2bfb29039e40fd5a" providerId="LiveId" clId="{15AA130F-B228-403D-A622-F270C6DAA50A}" dt="2024-11-20T21:20:28.608" v="1693" actId="26606"/>
          <ac:spMkLst>
            <pc:docMk/>
            <pc:sldMk cId="3492164846" sldId="389"/>
            <ac:spMk id="3" creationId="{E5DD7216-8426-2FF6-D473-6CAF82C9EB96}"/>
          </ac:spMkLst>
        </pc:spChg>
        <pc:spChg chg="del mod">
          <ac:chgData name="Efaz Hossain" userId="2bfb29039e40fd5a" providerId="LiveId" clId="{15AA130F-B228-403D-A622-F270C6DAA50A}" dt="2024-11-20T21:20:15.959" v="1689"/>
          <ac:spMkLst>
            <pc:docMk/>
            <pc:sldMk cId="3492164846" sldId="389"/>
            <ac:spMk id="4" creationId="{662BFD33-67AC-5328-FE80-A0C15F90E5EE}"/>
          </ac:spMkLst>
        </pc:spChg>
        <pc:spChg chg="mod ord">
          <ac:chgData name="Efaz Hossain" userId="2bfb29039e40fd5a" providerId="LiveId" clId="{15AA130F-B228-403D-A622-F270C6DAA50A}" dt="2024-11-20T21:20:28.608" v="1693" actId="26606"/>
          <ac:spMkLst>
            <pc:docMk/>
            <pc:sldMk cId="3492164846" sldId="389"/>
            <ac:spMk id="5" creationId="{499E579E-0905-D971-5A22-7EE9D3651B97}"/>
          </ac:spMkLst>
        </pc:spChg>
        <pc:spChg chg="add del mod">
          <ac:chgData name="Efaz Hossain" userId="2bfb29039e40fd5a" providerId="LiveId" clId="{15AA130F-B228-403D-A622-F270C6DAA50A}" dt="2024-11-20T21:20:23.976" v="1691" actId="478"/>
          <ac:spMkLst>
            <pc:docMk/>
            <pc:sldMk cId="3492164846" sldId="389"/>
            <ac:spMk id="6" creationId="{5DA78A0F-6B9E-0BC2-5942-13CC0AB2CCC9}"/>
          </ac:spMkLst>
        </pc:spChg>
        <pc:picChg chg="add mod">
          <ac:chgData name="Efaz Hossain" userId="2bfb29039e40fd5a" providerId="LiveId" clId="{15AA130F-B228-403D-A622-F270C6DAA50A}" dt="2024-11-20T22:08:15.688" v="3102" actId="1076"/>
          <ac:picMkLst>
            <pc:docMk/>
            <pc:sldMk cId="3492164846" sldId="389"/>
            <ac:picMk id="6" creationId="{F1B4AA22-3E76-7FD3-F2CA-E469C1139C1F}"/>
          </ac:picMkLst>
        </pc:picChg>
        <pc:picChg chg="add del mod">
          <ac:chgData name="Efaz Hossain" userId="2bfb29039e40fd5a" providerId="LiveId" clId="{15AA130F-B228-403D-A622-F270C6DAA50A}" dt="2024-11-20T21:20:22.398" v="1690" actId="478"/>
          <ac:picMkLst>
            <pc:docMk/>
            <pc:sldMk cId="3492164846" sldId="389"/>
            <ac:picMk id="1026" creationId="{DEC2BF4B-AC29-1551-465A-638D227D74C7}"/>
          </ac:picMkLst>
        </pc:picChg>
        <pc:picChg chg="add mod">
          <ac:chgData name="Efaz Hossain" userId="2bfb29039e40fd5a" providerId="LiveId" clId="{15AA130F-B228-403D-A622-F270C6DAA50A}" dt="2024-11-20T21:20:31.810" v="1694" actId="27614"/>
          <ac:picMkLst>
            <pc:docMk/>
            <pc:sldMk cId="3492164846" sldId="389"/>
            <ac:picMk id="1028" creationId="{2E879BD1-C337-BEAF-8765-8014F34DDB45}"/>
          </ac:picMkLst>
        </pc:picChg>
      </pc:sldChg>
      <pc:sldChg chg="addSp delSp modSp mod">
        <pc:chgData name="Efaz Hossain" userId="2bfb29039e40fd5a" providerId="LiveId" clId="{15AA130F-B228-403D-A622-F270C6DAA50A}" dt="2024-11-20T22:10:26.708" v="3141" actId="1076"/>
        <pc:sldMkLst>
          <pc:docMk/>
          <pc:sldMk cId="1589643068" sldId="390"/>
        </pc:sldMkLst>
        <pc:spChg chg="mod">
          <ac:chgData name="Efaz Hossain" userId="2bfb29039e40fd5a" providerId="LiveId" clId="{15AA130F-B228-403D-A622-F270C6DAA50A}" dt="2024-11-20T22:10:14.448" v="3138" actId="20577"/>
          <ac:spMkLst>
            <pc:docMk/>
            <pc:sldMk cId="1589643068" sldId="390"/>
            <ac:spMk id="2" creationId="{06AF92E5-3570-7614-FD37-353EFABAAAC3}"/>
          </ac:spMkLst>
        </pc:spChg>
        <pc:spChg chg="mod">
          <ac:chgData name="Efaz Hossain" userId="2bfb29039e40fd5a" providerId="LiveId" clId="{15AA130F-B228-403D-A622-F270C6DAA50A}" dt="2024-11-20T21:24:17.213" v="2031" actId="33524"/>
          <ac:spMkLst>
            <pc:docMk/>
            <pc:sldMk cId="1589643068" sldId="390"/>
            <ac:spMk id="3" creationId="{C312F492-8133-317F-E5B3-3C11ADE841B7}"/>
          </ac:spMkLst>
        </pc:spChg>
        <pc:spChg chg="del">
          <ac:chgData name="Efaz Hossain" userId="2bfb29039e40fd5a" providerId="LiveId" clId="{15AA130F-B228-403D-A622-F270C6DAA50A}" dt="2024-11-20T21:23:30.824" v="2018" actId="478"/>
          <ac:spMkLst>
            <pc:docMk/>
            <pc:sldMk cId="1589643068" sldId="390"/>
            <ac:spMk id="4" creationId="{0741A87E-F47A-0D34-BC52-A9C2AF4D250A}"/>
          </ac:spMkLst>
        </pc:spChg>
        <pc:spChg chg="add del mod">
          <ac:chgData name="Efaz Hossain" userId="2bfb29039e40fd5a" providerId="LiveId" clId="{15AA130F-B228-403D-A622-F270C6DAA50A}" dt="2024-11-20T21:23:32.135" v="2019" actId="478"/>
          <ac:spMkLst>
            <pc:docMk/>
            <pc:sldMk cId="1589643068" sldId="390"/>
            <ac:spMk id="7" creationId="{4FBFBF54-4207-2EB4-F8BD-C5F77C14D221}"/>
          </ac:spMkLst>
        </pc:spChg>
        <pc:picChg chg="add mod">
          <ac:chgData name="Efaz Hossain" userId="2bfb29039e40fd5a" providerId="LiveId" clId="{15AA130F-B228-403D-A622-F270C6DAA50A}" dt="2024-11-20T22:10:22.234" v="3140" actId="14100"/>
          <ac:picMkLst>
            <pc:docMk/>
            <pc:sldMk cId="1589643068" sldId="390"/>
            <ac:picMk id="6" creationId="{BC5B3B69-F72E-AFD5-0FF3-91D3C43D65EC}"/>
          </ac:picMkLst>
        </pc:picChg>
        <pc:picChg chg="add mod">
          <ac:chgData name="Efaz Hossain" userId="2bfb29039e40fd5a" providerId="LiveId" clId="{15AA130F-B228-403D-A622-F270C6DAA50A}" dt="2024-11-20T22:10:26.708" v="3141" actId="1076"/>
          <ac:picMkLst>
            <pc:docMk/>
            <pc:sldMk cId="1589643068" sldId="390"/>
            <ac:picMk id="8" creationId="{F3C07E1E-2593-4EFC-0289-6B2C3B06DDFA}"/>
          </ac:picMkLst>
        </pc:picChg>
        <pc:picChg chg="add mod">
          <ac:chgData name="Efaz Hossain" userId="2bfb29039e40fd5a" providerId="LiveId" clId="{15AA130F-B228-403D-A622-F270C6DAA50A}" dt="2024-11-20T22:10:07.593" v="3121" actId="1076"/>
          <ac:picMkLst>
            <pc:docMk/>
            <pc:sldMk cId="1589643068" sldId="390"/>
            <ac:picMk id="2050" creationId="{10B8B2E9-91E2-F161-CFBA-E1448F1BF30B}"/>
          </ac:picMkLst>
        </pc:picChg>
        <pc:picChg chg="add mod">
          <ac:chgData name="Efaz Hossain" userId="2bfb29039e40fd5a" providerId="LiveId" clId="{15AA130F-B228-403D-A622-F270C6DAA50A}" dt="2024-11-20T22:10:04.648" v="3120" actId="1076"/>
          <ac:picMkLst>
            <pc:docMk/>
            <pc:sldMk cId="1589643068" sldId="390"/>
            <ac:picMk id="2052" creationId="{3E2B55F9-68ED-ABDD-EAA0-9C1C44CFEFFB}"/>
          </ac:picMkLst>
        </pc:picChg>
      </pc:sldChg>
      <pc:sldChg chg="del">
        <pc:chgData name="Efaz Hossain" userId="2bfb29039e40fd5a" providerId="LiveId" clId="{15AA130F-B228-403D-A622-F270C6DAA50A}" dt="2024-11-20T22:11:23.614" v="3144" actId="47"/>
        <pc:sldMkLst>
          <pc:docMk/>
          <pc:sldMk cId="844346811" sldId="391"/>
        </pc:sldMkLst>
      </pc:sldChg>
      <pc:sldChg chg="del">
        <pc:chgData name="Efaz Hossain" userId="2bfb29039e40fd5a" providerId="LiveId" clId="{15AA130F-B228-403D-A622-F270C6DAA50A}" dt="2024-11-20T22:11:29.967" v="3146" actId="47"/>
        <pc:sldMkLst>
          <pc:docMk/>
          <pc:sldMk cId="2462125664" sldId="392"/>
        </pc:sldMkLst>
      </pc:sldChg>
      <pc:sldChg chg="del">
        <pc:chgData name="Efaz Hossain" userId="2bfb29039e40fd5a" providerId="LiveId" clId="{15AA130F-B228-403D-A622-F270C6DAA50A}" dt="2024-11-20T22:11:28.392" v="3145" actId="47"/>
        <pc:sldMkLst>
          <pc:docMk/>
          <pc:sldMk cId="496441512" sldId="393"/>
        </pc:sldMkLst>
      </pc:sldChg>
      <pc:sldChg chg="modSp del mod">
        <pc:chgData name="Efaz Hossain" userId="2bfb29039e40fd5a" providerId="LiveId" clId="{15AA130F-B228-403D-A622-F270C6DAA50A}" dt="2024-11-20T22:11:50.304" v="3147" actId="47"/>
        <pc:sldMkLst>
          <pc:docMk/>
          <pc:sldMk cId="1299059143" sldId="394"/>
        </pc:sldMkLst>
        <pc:spChg chg="mod">
          <ac:chgData name="Efaz Hossain" userId="2bfb29039e40fd5a" providerId="LiveId" clId="{15AA130F-B228-403D-A622-F270C6DAA50A}" dt="2024-11-20T21:03:28.431" v="1499" actId="20577"/>
          <ac:spMkLst>
            <pc:docMk/>
            <pc:sldMk cId="1299059143" sldId="394"/>
            <ac:spMk id="2" creationId="{0C7BFC48-8A1B-9EDF-3712-C0F653A55C00}"/>
          </ac:spMkLst>
        </pc:spChg>
      </pc:sldChg>
      <pc:sldChg chg="addSp delSp modSp mod">
        <pc:chgData name="Efaz Hossain" userId="2bfb29039e40fd5a" providerId="LiveId" clId="{15AA130F-B228-403D-A622-F270C6DAA50A}" dt="2024-11-18T20:21:11.044" v="447" actId="20577"/>
        <pc:sldMkLst>
          <pc:docMk/>
          <pc:sldMk cId="2378715891" sldId="397"/>
        </pc:sldMkLst>
        <pc:spChg chg="mod">
          <ac:chgData name="Efaz Hossain" userId="2bfb29039e40fd5a" providerId="LiveId" clId="{15AA130F-B228-403D-A622-F270C6DAA50A}" dt="2024-11-18T20:18:30.772" v="39" actId="207"/>
          <ac:spMkLst>
            <pc:docMk/>
            <pc:sldMk cId="2378715891" sldId="397"/>
            <ac:spMk id="2" creationId="{EED508B7-5FD9-E7C0-5E1F-CFB5C9410D1A}"/>
          </ac:spMkLst>
        </pc:spChg>
        <pc:spChg chg="mod">
          <ac:chgData name="Efaz Hossain" userId="2bfb29039e40fd5a" providerId="LiveId" clId="{15AA130F-B228-403D-A622-F270C6DAA50A}" dt="2024-11-18T20:18:30.772" v="39" actId="207"/>
          <ac:spMkLst>
            <pc:docMk/>
            <pc:sldMk cId="2378715891" sldId="397"/>
            <ac:spMk id="3" creationId="{2D9861D9-7E03-E070-EF8E-5152E6301B2E}"/>
          </ac:spMkLst>
        </pc:spChg>
        <pc:spChg chg="add del mod">
          <ac:chgData name="Efaz Hossain" userId="2bfb29039e40fd5a" providerId="LiveId" clId="{15AA130F-B228-403D-A622-F270C6DAA50A}" dt="2024-11-18T20:21:11.044" v="447" actId="20577"/>
          <ac:spMkLst>
            <pc:docMk/>
            <pc:sldMk cId="2378715891" sldId="397"/>
            <ac:spMk id="4" creationId="{69737DE7-8B78-C3C4-068C-98D7529F8087}"/>
          </ac:spMkLst>
        </pc:spChg>
        <pc:spChg chg="add">
          <ac:chgData name="Efaz Hossain" userId="2bfb29039e40fd5a" providerId="LiveId" clId="{15AA130F-B228-403D-A622-F270C6DAA50A}" dt="2024-11-18T20:18:22.044" v="36"/>
          <ac:spMkLst>
            <pc:docMk/>
            <pc:sldMk cId="2378715891" sldId="397"/>
            <ac:spMk id="5" creationId="{DCCBD52C-EC7C-0C00-9B44-5E32ABE0D6FD}"/>
          </ac:spMkLst>
        </pc:spChg>
        <pc:spChg chg="add mod">
          <ac:chgData name="Efaz Hossain" userId="2bfb29039e40fd5a" providerId="LiveId" clId="{15AA130F-B228-403D-A622-F270C6DAA50A}" dt="2024-11-18T20:18:32.813" v="41"/>
          <ac:spMkLst>
            <pc:docMk/>
            <pc:sldMk cId="2378715891" sldId="397"/>
            <ac:spMk id="6" creationId="{0A40B300-4CD6-64BF-B3B1-9B583F5A4FD5}"/>
          </ac:spMkLst>
        </pc:spChg>
      </pc:sldChg>
      <pc:sldChg chg="addSp delSp modSp mod">
        <pc:chgData name="Efaz Hossain" userId="2bfb29039e40fd5a" providerId="LiveId" clId="{15AA130F-B228-403D-A622-F270C6DAA50A}" dt="2024-11-18T20:23:34.685" v="694" actId="1076"/>
        <pc:sldMkLst>
          <pc:docMk/>
          <pc:sldMk cId="3117657851" sldId="398"/>
        </pc:sldMkLst>
        <pc:spChg chg="mod">
          <ac:chgData name="Efaz Hossain" userId="2bfb29039e40fd5a" providerId="LiveId" clId="{15AA130F-B228-403D-A622-F270C6DAA50A}" dt="2024-11-18T20:22:14.416" v="682" actId="20577"/>
          <ac:spMkLst>
            <pc:docMk/>
            <pc:sldMk cId="3117657851" sldId="398"/>
            <ac:spMk id="3" creationId="{FE62B109-B006-E705-8368-1E74D829D920}"/>
          </ac:spMkLst>
        </pc:spChg>
        <pc:spChg chg="del mod">
          <ac:chgData name="Efaz Hossain" userId="2bfb29039e40fd5a" providerId="LiveId" clId="{15AA130F-B228-403D-A622-F270C6DAA50A}" dt="2024-11-18T20:22:52.567" v="684"/>
          <ac:spMkLst>
            <pc:docMk/>
            <pc:sldMk cId="3117657851" sldId="398"/>
            <ac:spMk id="4" creationId="{EA5096DE-C264-242C-F8DA-AEDBE3960256}"/>
          </ac:spMkLst>
        </pc:spChg>
        <pc:picChg chg="add mod">
          <ac:chgData name="Efaz Hossain" userId="2bfb29039e40fd5a" providerId="LiveId" clId="{15AA130F-B228-403D-A622-F270C6DAA50A}" dt="2024-11-18T20:22:56.275" v="685" actId="1076"/>
          <ac:picMkLst>
            <pc:docMk/>
            <pc:sldMk cId="3117657851" sldId="398"/>
            <ac:picMk id="2050" creationId="{133CF49B-C137-4F17-3142-B701D18630C5}"/>
          </ac:picMkLst>
        </pc:picChg>
        <pc:picChg chg="add mod">
          <ac:chgData name="Efaz Hossain" userId="2bfb29039e40fd5a" providerId="LiveId" clId="{15AA130F-B228-403D-A622-F270C6DAA50A}" dt="2024-11-18T20:23:10.986" v="689" actId="14100"/>
          <ac:picMkLst>
            <pc:docMk/>
            <pc:sldMk cId="3117657851" sldId="398"/>
            <ac:picMk id="2052" creationId="{B4ABF2BC-A9FA-5358-FF66-DD7BE8FCCF9C}"/>
          </ac:picMkLst>
        </pc:picChg>
        <pc:picChg chg="add mod">
          <ac:chgData name="Efaz Hossain" userId="2bfb29039e40fd5a" providerId="LiveId" clId="{15AA130F-B228-403D-A622-F270C6DAA50A}" dt="2024-11-18T20:23:34.685" v="694" actId="1076"/>
          <ac:picMkLst>
            <pc:docMk/>
            <pc:sldMk cId="3117657851" sldId="398"/>
            <ac:picMk id="2054" creationId="{7B4BF0FF-61BF-D5A9-BF5F-F70DF4B6A3F2}"/>
          </ac:picMkLst>
        </pc:picChg>
      </pc:sldChg>
      <pc:sldChg chg="modSp mod">
        <pc:chgData name="Efaz Hossain" userId="2bfb29039e40fd5a" providerId="LiveId" clId="{15AA130F-B228-403D-A622-F270C6DAA50A}" dt="2024-11-20T23:02:31.980" v="4354" actId="20577"/>
        <pc:sldMkLst>
          <pc:docMk/>
          <pc:sldMk cId="1942918667" sldId="399"/>
        </pc:sldMkLst>
        <pc:spChg chg="mod">
          <ac:chgData name="Efaz Hossain" userId="2bfb29039e40fd5a" providerId="LiveId" clId="{15AA130F-B228-403D-A622-F270C6DAA50A}" dt="2024-11-18T20:27:11.099" v="995" actId="1076"/>
          <ac:spMkLst>
            <pc:docMk/>
            <pc:sldMk cId="1942918667" sldId="399"/>
            <ac:spMk id="3" creationId="{25B44A8E-F21C-FD5F-712D-876AFB8AA2AA}"/>
          </ac:spMkLst>
        </pc:spChg>
        <pc:spChg chg="mod">
          <ac:chgData name="Efaz Hossain" userId="2bfb29039e40fd5a" providerId="LiveId" clId="{15AA130F-B228-403D-A622-F270C6DAA50A}" dt="2024-11-20T23:02:31.980" v="4354" actId="20577"/>
          <ac:spMkLst>
            <pc:docMk/>
            <pc:sldMk cId="1942918667" sldId="399"/>
            <ac:spMk id="4" creationId="{DF82E3A9-49BC-B870-63EC-E864FF2A426A}"/>
          </ac:spMkLst>
        </pc:spChg>
      </pc:sldChg>
      <pc:sldChg chg="add">
        <pc:chgData name="Efaz Hossain" userId="2bfb29039e40fd5a" providerId="LiveId" clId="{15AA130F-B228-403D-A622-F270C6DAA50A}" dt="2024-11-20T22:11:21.843" v="3143"/>
        <pc:sldMkLst>
          <pc:docMk/>
          <pc:sldMk cId="949513045" sldId="400"/>
        </pc:sldMkLst>
      </pc:sldChg>
      <pc:sldChg chg="addSp delSp modSp add del mod">
        <pc:chgData name="Efaz Hossain" userId="2bfb29039e40fd5a" providerId="LiveId" clId="{15AA130F-B228-403D-A622-F270C6DAA50A}" dt="2024-11-20T22:11:17.878" v="3142" actId="2696"/>
        <pc:sldMkLst>
          <pc:docMk/>
          <pc:sldMk cId="1668684466" sldId="400"/>
        </pc:sldMkLst>
        <pc:spChg chg="mod">
          <ac:chgData name="Efaz Hossain" userId="2bfb29039e40fd5a" providerId="LiveId" clId="{15AA130F-B228-403D-A622-F270C6DAA50A}" dt="2024-11-20T21:03:19.069" v="1482" actId="20577"/>
          <ac:spMkLst>
            <pc:docMk/>
            <pc:sldMk cId="1668684466" sldId="400"/>
            <ac:spMk id="2" creationId="{299817FE-557A-222A-A08A-DFC376E569E5}"/>
          </ac:spMkLst>
        </pc:spChg>
        <pc:spChg chg="mod">
          <ac:chgData name="Efaz Hossain" userId="2bfb29039e40fd5a" providerId="LiveId" clId="{15AA130F-B228-403D-A622-F270C6DAA50A}" dt="2024-11-20T21:02:08.990" v="1288" actId="20577"/>
          <ac:spMkLst>
            <pc:docMk/>
            <pc:sldMk cId="1668684466" sldId="400"/>
            <ac:spMk id="3" creationId="{91A70838-CC2E-53E4-805A-81A68113726E}"/>
          </ac:spMkLst>
        </pc:spChg>
        <pc:spChg chg="mod">
          <ac:chgData name="Efaz Hossain" userId="2bfb29039e40fd5a" providerId="LiveId" clId="{15AA130F-B228-403D-A622-F270C6DAA50A}" dt="2024-11-20T21:06:09.077" v="1571" actId="20577"/>
          <ac:spMkLst>
            <pc:docMk/>
            <pc:sldMk cId="1668684466" sldId="400"/>
            <ac:spMk id="4" creationId="{3E24BBDF-13EB-707C-3476-FFFD9E93E75F}"/>
          </ac:spMkLst>
        </pc:spChg>
        <pc:picChg chg="add del mod">
          <ac:chgData name="Efaz Hossain" userId="2bfb29039e40fd5a" providerId="LiveId" clId="{15AA130F-B228-403D-A622-F270C6DAA50A}" dt="2024-11-20T21:02:04.023" v="1283" actId="21"/>
          <ac:picMkLst>
            <pc:docMk/>
            <pc:sldMk cId="1668684466" sldId="400"/>
            <ac:picMk id="7" creationId="{F917060F-5CF7-81B8-1042-70CD5F6CACFE}"/>
          </ac:picMkLst>
        </pc:picChg>
        <pc:picChg chg="add del mod">
          <ac:chgData name="Efaz Hossain" userId="2bfb29039e40fd5a" providerId="LiveId" clId="{15AA130F-B228-403D-A622-F270C6DAA50A}" dt="2024-11-20T21:06:26.561" v="1578" actId="21"/>
          <ac:picMkLst>
            <pc:docMk/>
            <pc:sldMk cId="1668684466" sldId="400"/>
            <ac:picMk id="8" creationId="{F917060F-5CF7-81B8-1042-70CD5F6CACFE}"/>
          </ac:picMkLst>
        </pc:picChg>
        <pc:picChg chg="add del mod">
          <ac:chgData name="Efaz Hossain" userId="2bfb29039e40fd5a" providerId="LiveId" clId="{15AA130F-B228-403D-A622-F270C6DAA50A}" dt="2024-11-20T21:06:11.748" v="1572" actId="478"/>
          <ac:picMkLst>
            <pc:docMk/>
            <pc:sldMk cId="1668684466" sldId="400"/>
            <ac:picMk id="10" creationId="{3AF2B420-4ECC-6367-1FA7-CB0BC6C9167E}"/>
          </ac:picMkLst>
        </pc:picChg>
        <pc:picChg chg="add del mod">
          <ac:chgData name="Efaz Hossain" userId="2bfb29039e40fd5a" providerId="LiveId" clId="{15AA130F-B228-403D-A622-F270C6DAA50A}" dt="2024-11-20T21:06:26.561" v="1578" actId="21"/>
          <ac:picMkLst>
            <pc:docMk/>
            <pc:sldMk cId="1668684466" sldId="400"/>
            <ac:picMk id="12" creationId="{83F3D4AB-25B7-EA44-FB63-0E468E28C375}"/>
          </ac:picMkLst>
        </pc:picChg>
      </pc:sldChg>
      <pc:sldChg chg="add">
        <pc:chgData name="Efaz Hossain" userId="2bfb29039e40fd5a" providerId="LiveId" clId="{15AA130F-B228-403D-A622-F270C6DAA50A}" dt="2024-11-20T21:03:23.841" v="1483"/>
        <pc:sldMkLst>
          <pc:docMk/>
          <pc:sldMk cId="41648663" sldId="401"/>
        </pc:sldMkLst>
      </pc:sldChg>
      <pc:sldChg chg="addSp delSp modSp add del mod">
        <pc:chgData name="Efaz Hossain" userId="2bfb29039e40fd5a" providerId="LiveId" clId="{15AA130F-B228-403D-A622-F270C6DAA50A}" dt="2024-11-20T22:11:17.878" v="3142" actId="2696"/>
        <pc:sldMkLst>
          <pc:docMk/>
          <pc:sldMk cId="2008096600" sldId="402"/>
        </pc:sldMkLst>
        <pc:spChg chg="mod">
          <ac:chgData name="Efaz Hossain" userId="2bfb29039e40fd5a" providerId="LiveId" clId="{15AA130F-B228-403D-A622-F270C6DAA50A}" dt="2024-11-20T21:06:51.019" v="1595" actId="20577"/>
          <ac:spMkLst>
            <pc:docMk/>
            <pc:sldMk cId="2008096600" sldId="402"/>
            <ac:spMk id="2" creationId="{EAF8ABE8-7C53-C004-A3EB-AE2B5B78CC6A}"/>
          </ac:spMkLst>
        </pc:spChg>
        <pc:spChg chg="del mod">
          <ac:chgData name="Efaz Hossain" userId="2bfb29039e40fd5a" providerId="LiveId" clId="{15AA130F-B228-403D-A622-F270C6DAA50A}" dt="2024-11-20T21:06:39.828" v="1585"/>
          <ac:spMkLst>
            <pc:docMk/>
            <pc:sldMk cId="2008096600" sldId="402"/>
            <ac:spMk id="3" creationId="{D0E19F8A-463D-46CE-3566-E4278A8D85DA}"/>
          </ac:spMkLst>
        </pc:spChg>
        <pc:spChg chg="del mod">
          <ac:chgData name="Efaz Hossain" userId="2bfb29039e40fd5a" providerId="LiveId" clId="{15AA130F-B228-403D-A622-F270C6DAA50A}" dt="2024-11-20T21:06:42.372" v="1587"/>
          <ac:spMkLst>
            <pc:docMk/>
            <pc:sldMk cId="2008096600" sldId="402"/>
            <ac:spMk id="4" creationId="{04D17829-DDD7-389C-E4F6-D217BED270F6}"/>
          </ac:spMkLst>
        </pc:spChg>
        <pc:picChg chg="add mod">
          <ac:chgData name="Efaz Hossain" userId="2bfb29039e40fd5a" providerId="LiveId" clId="{15AA130F-B228-403D-A622-F270C6DAA50A}" dt="2024-11-20T21:06:59.631" v="1597" actId="1076"/>
          <ac:picMkLst>
            <pc:docMk/>
            <pc:sldMk cId="2008096600" sldId="402"/>
            <ac:picMk id="6" creationId="{F917060F-5CF7-81B8-1042-70CD5F6CACFE}"/>
          </ac:picMkLst>
        </pc:picChg>
        <pc:picChg chg="add mod">
          <ac:chgData name="Efaz Hossain" userId="2bfb29039e40fd5a" providerId="LiveId" clId="{15AA130F-B228-403D-A622-F270C6DAA50A}" dt="2024-11-20T21:06:42.372" v="1587"/>
          <ac:picMkLst>
            <pc:docMk/>
            <pc:sldMk cId="2008096600" sldId="402"/>
            <ac:picMk id="7" creationId="{83F3D4AB-25B7-EA44-FB63-0E468E28C375}"/>
          </ac:picMkLst>
        </pc:picChg>
        <pc:picChg chg="add del mod">
          <ac:chgData name="Efaz Hossain" userId="2bfb29039e40fd5a" providerId="LiveId" clId="{15AA130F-B228-403D-A622-F270C6DAA50A}" dt="2024-11-20T21:06:39.002" v="1584" actId="21"/>
          <ac:picMkLst>
            <pc:docMk/>
            <pc:sldMk cId="2008096600" sldId="402"/>
            <ac:picMk id="8" creationId="{F917060F-5CF7-81B8-1042-70CD5F6CACFE}"/>
          </ac:picMkLst>
        </pc:picChg>
        <pc:picChg chg="add del mod">
          <ac:chgData name="Efaz Hossain" userId="2bfb29039e40fd5a" providerId="LiveId" clId="{15AA130F-B228-403D-A622-F270C6DAA50A}" dt="2024-11-20T21:06:41.655" v="1586" actId="21"/>
          <ac:picMkLst>
            <pc:docMk/>
            <pc:sldMk cId="2008096600" sldId="402"/>
            <ac:picMk id="12" creationId="{83F3D4AB-25B7-EA44-FB63-0E468E28C375}"/>
          </ac:picMkLst>
        </pc:picChg>
      </pc:sldChg>
      <pc:sldChg chg="add">
        <pc:chgData name="Efaz Hossain" userId="2bfb29039e40fd5a" providerId="LiveId" clId="{15AA130F-B228-403D-A622-F270C6DAA50A}" dt="2024-11-20T22:11:21.843" v="3143"/>
        <pc:sldMkLst>
          <pc:docMk/>
          <pc:sldMk cId="3976820742" sldId="402"/>
        </pc:sldMkLst>
      </pc:sldChg>
      <pc:sldChg chg="addSp delSp modSp add mod">
        <pc:chgData name="Efaz Hossain" userId="2bfb29039e40fd5a" providerId="LiveId" clId="{15AA130F-B228-403D-A622-F270C6DAA50A}" dt="2024-11-20T22:44:38.883" v="4328" actId="26606"/>
        <pc:sldMkLst>
          <pc:docMk/>
          <pc:sldMk cId="1916903251" sldId="403"/>
        </pc:sldMkLst>
        <pc:spChg chg="mod">
          <ac:chgData name="Efaz Hossain" userId="2bfb29039e40fd5a" providerId="LiveId" clId="{15AA130F-B228-403D-A622-F270C6DAA50A}" dt="2024-11-20T22:44:38.883" v="4328" actId="26606"/>
          <ac:spMkLst>
            <pc:docMk/>
            <pc:sldMk cId="1916903251" sldId="403"/>
            <ac:spMk id="2" creationId="{A8438972-6795-D97F-7E5F-AF44E9611715}"/>
          </ac:spMkLst>
        </pc:spChg>
        <pc:spChg chg="mod">
          <ac:chgData name="Efaz Hossain" userId="2bfb29039e40fd5a" providerId="LiveId" clId="{15AA130F-B228-403D-A622-F270C6DAA50A}" dt="2024-11-20T22:44:38.883" v="4328" actId="26606"/>
          <ac:spMkLst>
            <pc:docMk/>
            <pc:sldMk cId="1916903251" sldId="403"/>
            <ac:spMk id="3" creationId="{9285A80D-9ECF-4A23-8176-C9198CF80EE8}"/>
          </ac:spMkLst>
        </pc:spChg>
        <pc:spChg chg="del mod">
          <ac:chgData name="Efaz Hossain" userId="2bfb29039e40fd5a" providerId="LiveId" clId="{15AA130F-B228-403D-A622-F270C6DAA50A}" dt="2024-11-20T22:44:35.026" v="4326" actId="478"/>
          <ac:spMkLst>
            <pc:docMk/>
            <pc:sldMk cId="1916903251" sldId="403"/>
            <ac:spMk id="4" creationId="{7DBC0282-CF2C-FC7B-37B2-2C481E7AF494}"/>
          </ac:spMkLst>
        </pc:spChg>
        <pc:spChg chg="mod ord">
          <ac:chgData name="Efaz Hossain" userId="2bfb29039e40fd5a" providerId="LiveId" clId="{15AA130F-B228-403D-A622-F270C6DAA50A}" dt="2024-11-20T22:44:38.883" v="4328" actId="26606"/>
          <ac:spMkLst>
            <pc:docMk/>
            <pc:sldMk cId="1916903251" sldId="403"/>
            <ac:spMk id="5" creationId="{3076D803-B145-2CCB-30DF-FA67AABA70D9}"/>
          </ac:spMkLst>
        </pc:spChg>
        <pc:picChg chg="add mod">
          <ac:chgData name="Efaz Hossain" userId="2bfb29039e40fd5a" providerId="LiveId" clId="{15AA130F-B228-403D-A622-F270C6DAA50A}" dt="2024-11-20T22:44:38.883" v="4328" actId="26606"/>
          <ac:picMkLst>
            <pc:docMk/>
            <pc:sldMk cId="1916903251" sldId="403"/>
            <ac:picMk id="7" creationId="{4734F868-3358-14C9-1E47-A1BAF674EACD}"/>
          </ac:picMkLst>
        </pc:picChg>
      </pc:sldChg>
    </pc:docChg>
  </pc:docChgLst>
  <pc:docChgLst>
    <pc:chgData name="Efaz Hossain" userId="2bfb29039e40fd5a" providerId="LiveId" clId="{ED94490A-E3E9-47EB-9B9A-1BBE60DA25E1}"/>
    <pc:docChg chg="undo custSel addSld delSld modSld sldOrd">
      <pc:chgData name="Efaz Hossain" userId="2bfb29039e40fd5a" providerId="LiveId" clId="{ED94490A-E3E9-47EB-9B9A-1BBE60DA25E1}" dt="2024-11-21T03:27:13.732" v="2605" actId="1076"/>
      <pc:docMkLst>
        <pc:docMk/>
      </pc:docMkLst>
      <pc:sldChg chg="addSp delSp modSp mod modClrScheme chgLayout">
        <pc:chgData name="Efaz Hossain" userId="2bfb29039e40fd5a" providerId="LiveId" clId="{ED94490A-E3E9-47EB-9B9A-1BBE60DA25E1}" dt="2024-11-21T03:27:13.732" v="2605" actId="1076"/>
        <pc:sldMkLst>
          <pc:docMk/>
          <pc:sldMk cId="2498031464" sldId="342"/>
        </pc:sldMkLst>
        <pc:spChg chg="mod">
          <ac:chgData name="Efaz Hossain" userId="2bfb29039e40fd5a" providerId="LiveId" clId="{ED94490A-E3E9-47EB-9B9A-1BBE60DA25E1}" dt="2024-11-21T03:26:50.661" v="2598" actId="26606"/>
          <ac:spMkLst>
            <pc:docMk/>
            <pc:sldMk cId="2498031464" sldId="342"/>
            <ac:spMk id="9" creationId="{2981AB9E-AF0F-CAD0-2DD2-D640FB871E66}"/>
          </ac:spMkLst>
        </pc:spChg>
        <pc:spChg chg="mod">
          <ac:chgData name="Efaz Hossain" userId="2bfb29039e40fd5a" providerId="LiveId" clId="{ED94490A-E3E9-47EB-9B9A-1BBE60DA25E1}" dt="2024-11-21T03:26:50.661" v="2598" actId="26606"/>
          <ac:spMkLst>
            <pc:docMk/>
            <pc:sldMk cId="2498031464" sldId="342"/>
            <ac:spMk id="12" creationId="{997874EA-2F67-60CD-631F-5A787057F8CE}"/>
          </ac:spMkLst>
        </pc:spChg>
        <pc:spChg chg="add del mod">
          <ac:chgData name="Efaz Hossain" userId="2bfb29039e40fd5a" providerId="LiveId" clId="{ED94490A-E3E9-47EB-9B9A-1BBE60DA25E1}" dt="2024-11-21T03:26:50.661" v="2598" actId="26606"/>
          <ac:spMkLst>
            <pc:docMk/>
            <pc:sldMk cId="2498031464" sldId="342"/>
            <ac:spMk id="17" creationId="{CE55B92E-D80E-C235-17FA-EA87E8D3C2C1}"/>
          </ac:spMkLst>
        </pc:spChg>
        <pc:picChg chg="add mod">
          <ac:chgData name="Efaz Hossain" userId="2bfb29039e40fd5a" providerId="LiveId" clId="{ED94490A-E3E9-47EB-9B9A-1BBE60DA25E1}" dt="2024-11-21T03:27:13.732" v="2605" actId="1076"/>
          <ac:picMkLst>
            <pc:docMk/>
            <pc:sldMk cId="2498031464" sldId="342"/>
            <ac:picMk id="2" creationId="{0D1E90DD-F9E9-430D-C129-9E33BD2E36CC}"/>
          </ac:picMkLst>
        </pc:picChg>
      </pc:sldChg>
      <pc:sldChg chg="addSp delSp modSp add del mod">
        <pc:chgData name="Efaz Hossain" userId="2bfb29039e40fd5a" providerId="LiveId" clId="{ED94490A-E3E9-47EB-9B9A-1BBE60DA25E1}" dt="2024-11-21T03:24:44.098" v="2554" actId="21"/>
        <pc:sldMkLst>
          <pc:docMk/>
          <pc:sldMk cId="1460159330" sldId="359"/>
        </pc:sldMkLst>
        <pc:spChg chg="mod">
          <ac:chgData name="Efaz Hossain" userId="2bfb29039e40fd5a" providerId="LiveId" clId="{ED94490A-E3E9-47EB-9B9A-1BBE60DA25E1}" dt="2024-11-14T13:59:10.526" v="475" actId="20577"/>
          <ac:spMkLst>
            <pc:docMk/>
            <pc:sldMk cId="1460159330" sldId="359"/>
            <ac:spMk id="31" creationId="{F1239C0E-3F39-787D-0FC3-6B7C9BA37E8F}"/>
          </ac:spMkLst>
        </pc:spChg>
        <pc:picChg chg="add del mod">
          <ac:chgData name="Efaz Hossain" userId="2bfb29039e40fd5a" providerId="LiveId" clId="{ED94490A-E3E9-47EB-9B9A-1BBE60DA25E1}" dt="2024-11-21T03:24:44.098" v="2554" actId="21"/>
          <ac:picMkLst>
            <pc:docMk/>
            <pc:sldMk cId="1460159330" sldId="359"/>
            <ac:picMk id="2" creationId="{15FE4425-1958-95D2-14E5-6A6704A71F87}"/>
          </ac:picMkLst>
        </pc:picChg>
        <pc:picChg chg="add del mod">
          <ac:chgData name="Efaz Hossain" userId="2bfb29039e40fd5a" providerId="LiveId" clId="{ED94490A-E3E9-47EB-9B9A-1BBE60DA25E1}" dt="2024-11-21T03:24:44.098" v="2554" actId="21"/>
          <ac:picMkLst>
            <pc:docMk/>
            <pc:sldMk cId="1460159330" sldId="359"/>
            <ac:picMk id="3" creationId="{8F0D1FC6-5B5A-66FB-055A-30E30DD1B3C1}"/>
          </ac:picMkLst>
        </pc:picChg>
      </pc:sldChg>
      <pc:sldChg chg="del">
        <pc:chgData name="Efaz Hossain" userId="2bfb29039e40fd5a" providerId="LiveId" clId="{ED94490A-E3E9-47EB-9B9A-1BBE60DA25E1}" dt="2024-11-14T13:51:18.015" v="5" actId="47"/>
        <pc:sldMkLst>
          <pc:docMk/>
          <pc:sldMk cId="1330733909" sldId="365"/>
        </pc:sldMkLst>
      </pc:sldChg>
      <pc:sldChg chg="addSp modSp mod">
        <pc:chgData name="Efaz Hossain" userId="2bfb29039e40fd5a" providerId="LiveId" clId="{ED94490A-E3E9-47EB-9B9A-1BBE60DA25E1}" dt="2024-11-21T03:15:14.249" v="1977"/>
        <pc:sldMkLst>
          <pc:docMk/>
          <pc:sldMk cId="2395464980" sldId="372"/>
        </pc:sldMkLst>
        <pc:spChg chg="mod">
          <ac:chgData name="Efaz Hossain" userId="2bfb29039e40fd5a" providerId="LiveId" clId="{ED94490A-E3E9-47EB-9B9A-1BBE60DA25E1}" dt="2024-11-14T14:11:29.428" v="1826" actId="20577"/>
          <ac:spMkLst>
            <pc:docMk/>
            <pc:sldMk cId="2395464980" sldId="372"/>
            <ac:spMk id="14" creationId="{AE5F2E56-9F77-E1C2-EC04-EA959822CA61}"/>
          </ac:spMkLst>
        </pc:spChg>
        <pc:picChg chg="add mod">
          <ac:chgData name="Efaz Hossain" userId="2bfb29039e40fd5a" providerId="LiveId" clId="{ED94490A-E3E9-47EB-9B9A-1BBE60DA25E1}" dt="2024-11-21T03:15:14.249" v="1977"/>
          <ac:picMkLst>
            <pc:docMk/>
            <pc:sldMk cId="2395464980" sldId="372"/>
            <ac:picMk id="2" creationId="{1FF9E48F-DBAA-D5BF-3067-5CDF21B13334}"/>
          </ac:picMkLst>
        </pc:picChg>
      </pc:sldChg>
      <pc:sldChg chg="delSp modSp add del mod ord">
        <pc:chgData name="Efaz Hossain" userId="2bfb29039e40fd5a" providerId="LiveId" clId="{ED94490A-E3E9-47EB-9B9A-1BBE60DA25E1}" dt="2024-11-14T13:55:38.538" v="325" actId="1076"/>
        <pc:sldMkLst>
          <pc:docMk/>
          <pc:sldMk cId="1397193754" sldId="373"/>
        </pc:sldMkLst>
        <pc:spChg chg="del mod">
          <ac:chgData name="Efaz Hossain" userId="2bfb29039e40fd5a" providerId="LiveId" clId="{ED94490A-E3E9-47EB-9B9A-1BBE60DA25E1}" dt="2024-11-14T13:54:54.972" v="264" actId="478"/>
          <ac:spMkLst>
            <pc:docMk/>
            <pc:sldMk cId="1397193754" sldId="373"/>
            <ac:spMk id="2" creationId="{E117F7C5-CBA2-9823-0CBA-5BD773998046}"/>
          </ac:spMkLst>
        </pc:spChg>
        <pc:spChg chg="mod">
          <ac:chgData name="Efaz Hossain" userId="2bfb29039e40fd5a" providerId="LiveId" clId="{ED94490A-E3E9-47EB-9B9A-1BBE60DA25E1}" dt="2024-11-14T13:55:38.538" v="325" actId="1076"/>
          <ac:spMkLst>
            <pc:docMk/>
            <pc:sldMk cId="1397193754" sldId="373"/>
            <ac:spMk id="4" creationId="{260D053B-A40A-3228-B6D5-3371B9EE2E56}"/>
          </ac:spMkLst>
        </pc:spChg>
      </pc:sldChg>
      <pc:sldChg chg="del">
        <pc:chgData name="Efaz Hossain" userId="2bfb29039e40fd5a" providerId="LiveId" clId="{ED94490A-E3E9-47EB-9B9A-1BBE60DA25E1}" dt="2024-11-14T13:51:17.074" v="3" actId="47"/>
        <pc:sldMkLst>
          <pc:docMk/>
          <pc:sldMk cId="598144966" sldId="374"/>
        </pc:sldMkLst>
      </pc:sldChg>
      <pc:sldChg chg="modSp add del mod ord">
        <pc:chgData name="Efaz Hossain" userId="2bfb29039e40fd5a" providerId="LiveId" clId="{ED94490A-E3E9-47EB-9B9A-1BBE60DA25E1}" dt="2024-11-14T14:05:07.633" v="974" actId="20577"/>
        <pc:sldMkLst>
          <pc:docMk/>
          <pc:sldMk cId="1962637282" sldId="375"/>
        </pc:sldMkLst>
        <pc:spChg chg="mod">
          <ac:chgData name="Efaz Hossain" userId="2bfb29039e40fd5a" providerId="LiveId" clId="{ED94490A-E3E9-47EB-9B9A-1BBE60DA25E1}" dt="2024-11-14T14:05:07.633" v="974" actId="20577"/>
          <ac:spMkLst>
            <pc:docMk/>
            <pc:sldMk cId="1962637282" sldId="375"/>
            <ac:spMk id="2" creationId="{D9F60903-003B-273E-3584-5312F76C3EF3}"/>
          </ac:spMkLst>
        </pc:spChg>
      </pc:sldChg>
      <pc:sldChg chg="modSp add del mod">
        <pc:chgData name="Efaz Hossain" userId="2bfb29039e40fd5a" providerId="LiveId" clId="{ED94490A-E3E9-47EB-9B9A-1BBE60DA25E1}" dt="2024-11-14T14:05:29.440" v="1077" actId="20577"/>
        <pc:sldMkLst>
          <pc:docMk/>
          <pc:sldMk cId="1073601555" sldId="376"/>
        </pc:sldMkLst>
        <pc:spChg chg="mod">
          <ac:chgData name="Efaz Hossain" userId="2bfb29039e40fd5a" providerId="LiveId" clId="{ED94490A-E3E9-47EB-9B9A-1BBE60DA25E1}" dt="2024-11-14T14:05:29.440" v="1077" actId="20577"/>
          <ac:spMkLst>
            <pc:docMk/>
            <pc:sldMk cId="1073601555" sldId="376"/>
            <ac:spMk id="2" creationId="{6CCA29A4-AAFD-04EE-0732-0671E83D5EF1}"/>
          </ac:spMkLst>
        </pc:spChg>
      </pc:sldChg>
      <pc:sldChg chg="modSp add del mod">
        <pc:chgData name="Efaz Hossain" userId="2bfb29039e40fd5a" providerId="LiveId" clId="{ED94490A-E3E9-47EB-9B9A-1BBE60DA25E1}" dt="2024-11-14T14:05:42.443" v="1114" actId="20577"/>
        <pc:sldMkLst>
          <pc:docMk/>
          <pc:sldMk cId="2728059627" sldId="377"/>
        </pc:sldMkLst>
        <pc:spChg chg="mod">
          <ac:chgData name="Efaz Hossain" userId="2bfb29039e40fd5a" providerId="LiveId" clId="{ED94490A-E3E9-47EB-9B9A-1BBE60DA25E1}" dt="2024-11-14T14:05:42.443" v="1114" actId="20577"/>
          <ac:spMkLst>
            <pc:docMk/>
            <pc:sldMk cId="2728059627" sldId="377"/>
            <ac:spMk id="2" creationId="{11883E06-8BEA-1DD3-D0D6-391C08880EBF}"/>
          </ac:spMkLst>
        </pc:spChg>
      </pc:sldChg>
      <pc:sldChg chg="del">
        <pc:chgData name="Efaz Hossain" userId="2bfb29039e40fd5a" providerId="LiveId" clId="{ED94490A-E3E9-47EB-9B9A-1BBE60DA25E1}" dt="2024-11-14T13:51:19.284" v="8" actId="47"/>
        <pc:sldMkLst>
          <pc:docMk/>
          <pc:sldMk cId="910315636" sldId="378"/>
        </pc:sldMkLst>
      </pc:sldChg>
      <pc:sldChg chg="modSp add mod">
        <pc:chgData name="Efaz Hossain" userId="2bfb29039e40fd5a" providerId="LiveId" clId="{ED94490A-E3E9-47EB-9B9A-1BBE60DA25E1}" dt="2024-11-14T13:55:45.024" v="327" actId="20577"/>
        <pc:sldMkLst>
          <pc:docMk/>
          <pc:sldMk cId="2987398832" sldId="378"/>
        </pc:sldMkLst>
        <pc:spChg chg="mod">
          <ac:chgData name="Efaz Hossain" userId="2bfb29039e40fd5a" providerId="LiveId" clId="{ED94490A-E3E9-47EB-9B9A-1BBE60DA25E1}" dt="2024-11-14T13:55:45.024" v="327" actId="20577"/>
          <ac:spMkLst>
            <pc:docMk/>
            <pc:sldMk cId="2987398832" sldId="378"/>
            <ac:spMk id="4" creationId="{43E34D7F-49BE-509A-D793-2F4AC49E114A}"/>
          </ac:spMkLst>
        </pc:spChg>
      </pc:sldChg>
      <pc:sldChg chg="modSp add mod">
        <pc:chgData name="Efaz Hossain" userId="2bfb29039e40fd5a" providerId="LiveId" clId="{ED94490A-E3E9-47EB-9B9A-1BBE60DA25E1}" dt="2024-11-14T13:55:47.918" v="329" actId="20577"/>
        <pc:sldMkLst>
          <pc:docMk/>
          <pc:sldMk cId="1598175579" sldId="379"/>
        </pc:sldMkLst>
        <pc:spChg chg="mod">
          <ac:chgData name="Efaz Hossain" userId="2bfb29039e40fd5a" providerId="LiveId" clId="{ED94490A-E3E9-47EB-9B9A-1BBE60DA25E1}" dt="2024-11-14T13:55:47.918" v="329" actId="20577"/>
          <ac:spMkLst>
            <pc:docMk/>
            <pc:sldMk cId="1598175579" sldId="379"/>
            <ac:spMk id="4" creationId="{9B8152E9-3C86-D0F3-AAB2-C4B0A310472C}"/>
          </ac:spMkLst>
        </pc:spChg>
      </pc:sldChg>
      <pc:sldChg chg="del">
        <pc:chgData name="Efaz Hossain" userId="2bfb29039e40fd5a" providerId="LiveId" clId="{ED94490A-E3E9-47EB-9B9A-1BBE60DA25E1}" dt="2024-11-14T13:51:19.688" v="9" actId="47"/>
        <pc:sldMkLst>
          <pc:docMk/>
          <pc:sldMk cId="2170071140" sldId="379"/>
        </pc:sldMkLst>
      </pc:sldChg>
      <pc:sldChg chg="del">
        <pc:chgData name="Efaz Hossain" userId="2bfb29039e40fd5a" providerId="LiveId" clId="{ED94490A-E3E9-47EB-9B9A-1BBE60DA25E1}" dt="2024-11-14T13:51:20.089" v="10" actId="47"/>
        <pc:sldMkLst>
          <pc:docMk/>
          <pc:sldMk cId="79695288" sldId="380"/>
        </pc:sldMkLst>
      </pc:sldChg>
      <pc:sldChg chg="modSp add del mod">
        <pc:chgData name="Efaz Hossain" userId="2bfb29039e40fd5a" providerId="LiveId" clId="{ED94490A-E3E9-47EB-9B9A-1BBE60DA25E1}" dt="2024-11-21T03:23:04.191" v="2437" actId="2696"/>
        <pc:sldMkLst>
          <pc:docMk/>
          <pc:sldMk cId="2977741503" sldId="380"/>
        </pc:sldMkLst>
        <pc:spChg chg="mod">
          <ac:chgData name="Efaz Hossain" userId="2bfb29039e40fd5a" providerId="LiveId" clId="{ED94490A-E3E9-47EB-9B9A-1BBE60DA25E1}" dt="2024-11-14T13:55:55.440" v="345" actId="20577"/>
          <ac:spMkLst>
            <pc:docMk/>
            <pc:sldMk cId="2977741503" sldId="380"/>
            <ac:spMk id="4" creationId="{CEB8741F-7E36-91F8-DAEC-CCF2E63312F2}"/>
          </ac:spMkLst>
        </pc:spChg>
      </pc:sldChg>
      <pc:sldChg chg="add">
        <pc:chgData name="Efaz Hossain" userId="2bfb29039e40fd5a" providerId="LiveId" clId="{ED94490A-E3E9-47EB-9B9A-1BBE60DA25E1}" dt="2024-11-21T03:23:06.731" v="2438"/>
        <pc:sldMkLst>
          <pc:docMk/>
          <pc:sldMk cId="4141813450" sldId="380"/>
        </pc:sldMkLst>
      </pc:sldChg>
      <pc:sldChg chg="del">
        <pc:chgData name="Efaz Hossain" userId="2bfb29039e40fd5a" providerId="LiveId" clId="{ED94490A-E3E9-47EB-9B9A-1BBE60DA25E1}" dt="2024-11-14T13:51:20.663" v="11" actId="47"/>
        <pc:sldMkLst>
          <pc:docMk/>
          <pc:sldMk cId="3304068007" sldId="381"/>
        </pc:sldMkLst>
      </pc:sldChg>
      <pc:sldChg chg="modSp add mod">
        <pc:chgData name="Efaz Hossain" userId="2bfb29039e40fd5a" providerId="LiveId" clId="{ED94490A-E3E9-47EB-9B9A-1BBE60DA25E1}" dt="2024-11-14T13:56:16.590" v="368" actId="1076"/>
        <pc:sldMkLst>
          <pc:docMk/>
          <pc:sldMk cId="3643021300" sldId="381"/>
        </pc:sldMkLst>
        <pc:spChg chg="mod">
          <ac:chgData name="Efaz Hossain" userId="2bfb29039e40fd5a" providerId="LiveId" clId="{ED94490A-E3E9-47EB-9B9A-1BBE60DA25E1}" dt="2024-11-14T13:56:16.590" v="368" actId="1076"/>
          <ac:spMkLst>
            <pc:docMk/>
            <pc:sldMk cId="3643021300" sldId="381"/>
            <ac:spMk id="4" creationId="{3D30CCEA-7D0A-5AD2-D3D8-592BC87CB28F}"/>
          </ac:spMkLst>
        </pc:spChg>
      </pc:sldChg>
      <pc:sldChg chg="modSp add mod">
        <pc:chgData name="Efaz Hossain" userId="2bfb29039e40fd5a" providerId="LiveId" clId="{ED94490A-E3E9-47EB-9B9A-1BBE60DA25E1}" dt="2024-11-14T13:59:43.628" v="497" actId="20577"/>
        <pc:sldMkLst>
          <pc:docMk/>
          <pc:sldMk cId="2627594803" sldId="382"/>
        </pc:sldMkLst>
        <pc:spChg chg="mod">
          <ac:chgData name="Efaz Hossain" userId="2bfb29039e40fd5a" providerId="LiveId" clId="{ED94490A-E3E9-47EB-9B9A-1BBE60DA25E1}" dt="2024-11-14T13:59:43.628" v="497" actId="20577"/>
          <ac:spMkLst>
            <pc:docMk/>
            <pc:sldMk cId="2627594803" sldId="382"/>
            <ac:spMk id="2" creationId="{934ECBB1-54C5-88F5-EA80-9DDD24D8EB8C}"/>
          </ac:spMkLst>
        </pc:spChg>
      </pc:sldChg>
      <pc:sldChg chg="addSp delSp modSp add mod">
        <pc:chgData name="Efaz Hossain" userId="2bfb29039e40fd5a" providerId="LiveId" clId="{ED94490A-E3E9-47EB-9B9A-1BBE60DA25E1}" dt="2024-11-21T03:25:22.431" v="2563" actId="21"/>
        <pc:sldMkLst>
          <pc:docMk/>
          <pc:sldMk cId="546772360" sldId="383"/>
        </pc:sldMkLst>
        <pc:spChg chg="mod">
          <ac:chgData name="Efaz Hossain" userId="2bfb29039e40fd5a" providerId="LiveId" clId="{ED94490A-E3E9-47EB-9B9A-1BBE60DA25E1}" dt="2024-11-14T13:59:48.885" v="516" actId="20577"/>
          <ac:spMkLst>
            <pc:docMk/>
            <pc:sldMk cId="546772360" sldId="383"/>
            <ac:spMk id="2" creationId="{378ADD6E-C495-786F-87A6-A96EE9CCE3B8}"/>
          </ac:spMkLst>
        </pc:spChg>
        <pc:spChg chg="mod">
          <ac:chgData name="Efaz Hossain" userId="2bfb29039e40fd5a" providerId="LiveId" clId="{ED94490A-E3E9-47EB-9B9A-1BBE60DA25E1}" dt="2024-11-21T03:16:43.234" v="1983" actId="12"/>
          <ac:spMkLst>
            <pc:docMk/>
            <pc:sldMk cId="546772360" sldId="383"/>
            <ac:spMk id="3" creationId="{523238E4-4CDF-E3B2-E758-FEF7DFB69629}"/>
          </ac:spMkLst>
        </pc:spChg>
        <pc:spChg chg="mod">
          <ac:chgData name="Efaz Hossain" userId="2bfb29039e40fd5a" providerId="LiveId" clId="{ED94490A-E3E9-47EB-9B9A-1BBE60DA25E1}" dt="2024-11-21T03:16:53.202" v="1985" actId="12"/>
          <ac:spMkLst>
            <pc:docMk/>
            <pc:sldMk cId="546772360" sldId="383"/>
            <ac:spMk id="4" creationId="{1031DA3C-FF9C-F6EA-57B2-C2508A32C128}"/>
          </ac:spMkLst>
        </pc:spChg>
        <pc:picChg chg="add del mod">
          <ac:chgData name="Efaz Hossain" userId="2bfb29039e40fd5a" providerId="LiveId" clId="{ED94490A-E3E9-47EB-9B9A-1BBE60DA25E1}" dt="2024-11-21T03:25:22.431" v="2563" actId="21"/>
          <ac:picMkLst>
            <pc:docMk/>
            <pc:sldMk cId="546772360" sldId="383"/>
            <ac:picMk id="6" creationId="{15FE4425-1958-95D2-14E5-6A6704A71F87}"/>
          </ac:picMkLst>
        </pc:picChg>
        <pc:picChg chg="add del mod">
          <ac:chgData name="Efaz Hossain" userId="2bfb29039e40fd5a" providerId="LiveId" clId="{ED94490A-E3E9-47EB-9B9A-1BBE60DA25E1}" dt="2024-11-21T03:24:54.633" v="2557" actId="21"/>
          <ac:picMkLst>
            <pc:docMk/>
            <pc:sldMk cId="546772360" sldId="383"/>
            <ac:picMk id="7" creationId="{8F0D1FC6-5B5A-66FB-055A-30E30DD1B3C1}"/>
          </ac:picMkLst>
        </pc:picChg>
      </pc:sldChg>
      <pc:sldChg chg="addSp delSp modSp add mod">
        <pc:chgData name="Efaz Hossain" userId="2bfb29039e40fd5a" providerId="LiveId" clId="{ED94490A-E3E9-47EB-9B9A-1BBE60DA25E1}" dt="2024-11-21T03:25:34.008" v="2568" actId="21"/>
        <pc:sldMkLst>
          <pc:docMk/>
          <pc:sldMk cId="3666306129" sldId="384"/>
        </pc:sldMkLst>
        <pc:spChg chg="mod">
          <ac:chgData name="Efaz Hossain" userId="2bfb29039e40fd5a" providerId="LiveId" clId="{ED94490A-E3E9-47EB-9B9A-1BBE60DA25E1}" dt="2024-11-14T14:00:16.062" v="528" actId="20577"/>
          <ac:spMkLst>
            <pc:docMk/>
            <pc:sldMk cId="3666306129" sldId="384"/>
            <ac:spMk id="2" creationId="{5B33B1EC-6FC4-E4BE-F7B2-B2421C384F5C}"/>
          </ac:spMkLst>
        </pc:spChg>
        <pc:spChg chg="mod">
          <ac:chgData name="Efaz Hossain" userId="2bfb29039e40fd5a" providerId="LiveId" clId="{ED94490A-E3E9-47EB-9B9A-1BBE60DA25E1}" dt="2024-11-21T03:17:07.921" v="1987" actId="12"/>
          <ac:spMkLst>
            <pc:docMk/>
            <pc:sldMk cId="3666306129" sldId="384"/>
            <ac:spMk id="4" creationId="{943CBB2C-9D9F-B16B-3F27-997C102F74A7}"/>
          </ac:spMkLst>
        </pc:spChg>
        <pc:picChg chg="add del mod">
          <ac:chgData name="Efaz Hossain" userId="2bfb29039e40fd5a" providerId="LiveId" clId="{ED94490A-E3E9-47EB-9B9A-1BBE60DA25E1}" dt="2024-11-21T03:25:34.008" v="2568" actId="21"/>
          <ac:picMkLst>
            <pc:docMk/>
            <pc:sldMk cId="3666306129" sldId="384"/>
            <ac:picMk id="7" creationId="{8F0D1FC6-5B5A-66FB-055A-30E30DD1B3C1}"/>
          </ac:picMkLst>
        </pc:picChg>
      </pc:sldChg>
      <pc:sldChg chg="modSp add mod">
        <pc:chgData name="Efaz Hossain" userId="2bfb29039e40fd5a" providerId="LiveId" clId="{ED94490A-E3E9-47EB-9B9A-1BBE60DA25E1}" dt="2024-11-21T03:20:00.532" v="2270" actId="20577"/>
        <pc:sldMkLst>
          <pc:docMk/>
          <pc:sldMk cId="346652627" sldId="385"/>
        </pc:sldMkLst>
        <pc:spChg chg="mod">
          <ac:chgData name="Efaz Hossain" userId="2bfb29039e40fd5a" providerId="LiveId" clId="{ED94490A-E3E9-47EB-9B9A-1BBE60DA25E1}" dt="2024-11-14T14:02:17.411" v="645" actId="20577"/>
          <ac:spMkLst>
            <pc:docMk/>
            <pc:sldMk cId="346652627" sldId="385"/>
            <ac:spMk id="2" creationId="{A17ABDE3-D5B2-0683-5C1F-991D5DA8E783}"/>
          </ac:spMkLst>
        </pc:spChg>
        <pc:spChg chg="mod">
          <ac:chgData name="Efaz Hossain" userId="2bfb29039e40fd5a" providerId="LiveId" clId="{ED94490A-E3E9-47EB-9B9A-1BBE60DA25E1}" dt="2024-11-21T03:20:00.532" v="2270" actId="20577"/>
          <ac:spMkLst>
            <pc:docMk/>
            <pc:sldMk cId="346652627" sldId="385"/>
            <ac:spMk id="4" creationId="{84D9E94F-AAD8-418A-B479-24607F2DAB74}"/>
          </ac:spMkLst>
        </pc:spChg>
      </pc:sldChg>
      <pc:sldChg chg="modSp add mod">
        <pc:chgData name="Efaz Hossain" userId="2bfb29039e40fd5a" providerId="LiveId" clId="{ED94490A-E3E9-47EB-9B9A-1BBE60DA25E1}" dt="2024-11-21T03:20:08.278" v="2272" actId="20577"/>
        <pc:sldMkLst>
          <pc:docMk/>
          <pc:sldMk cId="136200797" sldId="386"/>
        </pc:sldMkLst>
        <pc:spChg chg="mod">
          <ac:chgData name="Efaz Hossain" userId="2bfb29039e40fd5a" providerId="LiveId" clId="{ED94490A-E3E9-47EB-9B9A-1BBE60DA25E1}" dt="2024-11-14T14:02:29.598" v="690" actId="20577"/>
          <ac:spMkLst>
            <pc:docMk/>
            <pc:sldMk cId="136200797" sldId="386"/>
            <ac:spMk id="2" creationId="{E6AEBCCE-A0D6-B74E-D359-DE9DC3511021}"/>
          </ac:spMkLst>
        </pc:spChg>
        <pc:spChg chg="mod">
          <ac:chgData name="Efaz Hossain" userId="2bfb29039e40fd5a" providerId="LiveId" clId="{ED94490A-E3E9-47EB-9B9A-1BBE60DA25E1}" dt="2024-11-21T03:20:08.278" v="2272" actId="20577"/>
          <ac:spMkLst>
            <pc:docMk/>
            <pc:sldMk cId="136200797" sldId="386"/>
            <ac:spMk id="3" creationId="{F4D19C2B-7A16-9010-7A5D-96243B6139B3}"/>
          </ac:spMkLst>
        </pc:spChg>
      </pc:sldChg>
      <pc:sldChg chg="modSp add mod">
        <pc:chgData name="Efaz Hossain" userId="2bfb29039e40fd5a" providerId="LiveId" clId="{ED94490A-E3E9-47EB-9B9A-1BBE60DA25E1}" dt="2024-11-21T03:20:34.589" v="2333" actId="20577"/>
        <pc:sldMkLst>
          <pc:docMk/>
          <pc:sldMk cId="11134130" sldId="387"/>
        </pc:sldMkLst>
        <pc:spChg chg="mod">
          <ac:chgData name="Efaz Hossain" userId="2bfb29039e40fd5a" providerId="LiveId" clId="{ED94490A-E3E9-47EB-9B9A-1BBE60DA25E1}" dt="2024-11-14T14:02:55.073" v="725" actId="20577"/>
          <ac:spMkLst>
            <pc:docMk/>
            <pc:sldMk cId="11134130" sldId="387"/>
            <ac:spMk id="2" creationId="{CCDAF077-514E-0D66-1F3A-6FA1C82CFAC7}"/>
          </ac:spMkLst>
        </pc:spChg>
        <pc:spChg chg="mod">
          <ac:chgData name="Efaz Hossain" userId="2bfb29039e40fd5a" providerId="LiveId" clId="{ED94490A-E3E9-47EB-9B9A-1BBE60DA25E1}" dt="2024-11-21T03:20:34.589" v="2333" actId="20577"/>
          <ac:spMkLst>
            <pc:docMk/>
            <pc:sldMk cId="11134130" sldId="387"/>
            <ac:spMk id="3" creationId="{E7F2F39C-81ED-7A87-B740-BFD7CB1B7C5D}"/>
          </ac:spMkLst>
        </pc:spChg>
      </pc:sldChg>
      <pc:sldChg chg="modSp add mod">
        <pc:chgData name="Efaz Hossain" userId="2bfb29039e40fd5a" providerId="LiveId" clId="{ED94490A-E3E9-47EB-9B9A-1BBE60DA25E1}" dt="2024-11-21T03:20:45.365" v="2334" actId="20577"/>
        <pc:sldMkLst>
          <pc:docMk/>
          <pc:sldMk cId="900339685" sldId="388"/>
        </pc:sldMkLst>
        <pc:spChg chg="mod">
          <ac:chgData name="Efaz Hossain" userId="2bfb29039e40fd5a" providerId="LiveId" clId="{ED94490A-E3E9-47EB-9B9A-1BBE60DA25E1}" dt="2024-11-14T14:03:39.883" v="825" actId="20577"/>
          <ac:spMkLst>
            <pc:docMk/>
            <pc:sldMk cId="900339685" sldId="388"/>
            <ac:spMk id="2" creationId="{A162F6CF-7D52-9374-7569-B88CAD26BD29}"/>
          </ac:spMkLst>
        </pc:spChg>
        <pc:spChg chg="mod">
          <ac:chgData name="Efaz Hossain" userId="2bfb29039e40fd5a" providerId="LiveId" clId="{ED94490A-E3E9-47EB-9B9A-1BBE60DA25E1}" dt="2024-11-21T03:20:45.365" v="2334" actId="20577"/>
          <ac:spMkLst>
            <pc:docMk/>
            <pc:sldMk cId="900339685" sldId="388"/>
            <ac:spMk id="4" creationId="{F9C595E2-13A7-AE44-E3CD-70C11F4EC48B}"/>
          </ac:spMkLst>
        </pc:spChg>
      </pc:sldChg>
      <pc:sldChg chg="addSp modSp add mod">
        <pc:chgData name="Efaz Hossain" userId="2bfb29039e40fd5a" providerId="LiveId" clId="{ED94490A-E3E9-47EB-9B9A-1BBE60DA25E1}" dt="2024-11-21T03:21:50.644" v="2416" actId="20577"/>
        <pc:sldMkLst>
          <pc:docMk/>
          <pc:sldMk cId="3492164846" sldId="389"/>
        </pc:sldMkLst>
        <pc:spChg chg="mod">
          <ac:chgData name="Efaz Hossain" userId="2bfb29039e40fd5a" providerId="LiveId" clId="{ED94490A-E3E9-47EB-9B9A-1BBE60DA25E1}" dt="2024-11-14T14:03:59.049" v="841" actId="20577"/>
          <ac:spMkLst>
            <pc:docMk/>
            <pc:sldMk cId="3492164846" sldId="389"/>
            <ac:spMk id="2" creationId="{B24A0EDD-9E44-9940-A006-244B9C53704F}"/>
          </ac:spMkLst>
        </pc:spChg>
        <pc:spChg chg="mod">
          <ac:chgData name="Efaz Hossain" userId="2bfb29039e40fd5a" providerId="LiveId" clId="{ED94490A-E3E9-47EB-9B9A-1BBE60DA25E1}" dt="2024-11-21T03:21:20.039" v="2354" actId="20577"/>
          <ac:spMkLst>
            <pc:docMk/>
            <pc:sldMk cId="3492164846" sldId="389"/>
            <ac:spMk id="3" creationId="{E5DD7216-8426-2FF6-D473-6CAF82C9EB96}"/>
          </ac:spMkLst>
        </pc:spChg>
        <pc:spChg chg="add mod">
          <ac:chgData name="Efaz Hossain" userId="2bfb29039e40fd5a" providerId="LiveId" clId="{ED94490A-E3E9-47EB-9B9A-1BBE60DA25E1}" dt="2024-11-21T03:21:50.644" v="2416" actId="20577"/>
          <ac:spMkLst>
            <pc:docMk/>
            <pc:sldMk cId="3492164846" sldId="389"/>
            <ac:spMk id="4" creationId="{51A26EAF-7781-C2AE-AFC4-CAE2CEE42C3B}"/>
          </ac:spMkLst>
        </pc:spChg>
      </pc:sldChg>
      <pc:sldChg chg="add">
        <pc:chgData name="Efaz Hossain" userId="2bfb29039e40fd5a" providerId="LiveId" clId="{ED94490A-E3E9-47EB-9B9A-1BBE60DA25E1}" dt="2024-11-14T13:57:08.597" v="417"/>
        <pc:sldMkLst>
          <pc:docMk/>
          <pc:sldMk cId="1589643068" sldId="390"/>
        </pc:sldMkLst>
      </pc:sldChg>
      <pc:sldChg chg="modSp add mod">
        <pc:chgData name="Efaz Hossain" userId="2bfb29039e40fd5a" providerId="LiveId" clId="{ED94490A-E3E9-47EB-9B9A-1BBE60DA25E1}" dt="2024-11-14T14:04:16.050" v="869" actId="20577"/>
        <pc:sldMkLst>
          <pc:docMk/>
          <pc:sldMk cId="844346811" sldId="391"/>
        </pc:sldMkLst>
        <pc:spChg chg="mod">
          <ac:chgData name="Efaz Hossain" userId="2bfb29039e40fd5a" providerId="LiveId" clId="{ED94490A-E3E9-47EB-9B9A-1BBE60DA25E1}" dt="2024-11-14T14:04:16.050" v="869" actId="20577"/>
          <ac:spMkLst>
            <pc:docMk/>
            <pc:sldMk cId="844346811" sldId="391"/>
            <ac:spMk id="2" creationId="{12E3EF45-FFC7-641D-4277-2AB91D0C2401}"/>
          </ac:spMkLst>
        </pc:spChg>
      </pc:sldChg>
      <pc:sldChg chg="modSp add mod">
        <pc:chgData name="Efaz Hossain" userId="2bfb29039e40fd5a" providerId="LiveId" clId="{ED94490A-E3E9-47EB-9B9A-1BBE60DA25E1}" dt="2024-11-14T14:04:28.305" v="900" actId="20577"/>
        <pc:sldMkLst>
          <pc:docMk/>
          <pc:sldMk cId="2462125664" sldId="392"/>
        </pc:sldMkLst>
        <pc:spChg chg="mod">
          <ac:chgData name="Efaz Hossain" userId="2bfb29039e40fd5a" providerId="LiveId" clId="{ED94490A-E3E9-47EB-9B9A-1BBE60DA25E1}" dt="2024-11-14T14:04:28.305" v="900" actId="20577"/>
          <ac:spMkLst>
            <pc:docMk/>
            <pc:sldMk cId="2462125664" sldId="392"/>
            <ac:spMk id="2" creationId="{05BF8EB1-F0A8-7787-060B-9508EB8F7953}"/>
          </ac:spMkLst>
        </pc:spChg>
      </pc:sldChg>
      <pc:sldChg chg="modSp add mod">
        <pc:chgData name="Efaz Hossain" userId="2bfb29039e40fd5a" providerId="LiveId" clId="{ED94490A-E3E9-47EB-9B9A-1BBE60DA25E1}" dt="2024-11-14T14:04:47.051" v="951" actId="20577"/>
        <pc:sldMkLst>
          <pc:docMk/>
          <pc:sldMk cId="496441512" sldId="393"/>
        </pc:sldMkLst>
        <pc:spChg chg="mod">
          <ac:chgData name="Efaz Hossain" userId="2bfb29039e40fd5a" providerId="LiveId" clId="{ED94490A-E3E9-47EB-9B9A-1BBE60DA25E1}" dt="2024-11-14T14:04:47.051" v="951" actId="20577"/>
          <ac:spMkLst>
            <pc:docMk/>
            <pc:sldMk cId="496441512" sldId="393"/>
            <ac:spMk id="2" creationId="{C5B282FF-6BC3-5CCF-1782-0270AB2AEF3B}"/>
          </ac:spMkLst>
        </pc:spChg>
      </pc:sldChg>
      <pc:sldChg chg="modSp new mod">
        <pc:chgData name="Efaz Hossain" userId="2bfb29039e40fd5a" providerId="LiveId" clId="{ED94490A-E3E9-47EB-9B9A-1BBE60DA25E1}" dt="2024-11-14T13:57:34.392" v="429" actId="20577"/>
        <pc:sldMkLst>
          <pc:docMk/>
          <pc:sldMk cId="1299059143" sldId="394"/>
        </pc:sldMkLst>
        <pc:spChg chg="mod">
          <ac:chgData name="Efaz Hossain" userId="2bfb29039e40fd5a" providerId="LiveId" clId="{ED94490A-E3E9-47EB-9B9A-1BBE60DA25E1}" dt="2024-11-14T13:57:34.392" v="429" actId="20577"/>
          <ac:spMkLst>
            <pc:docMk/>
            <pc:sldMk cId="1299059143" sldId="394"/>
            <ac:spMk id="2" creationId="{0C7BFC48-8A1B-9EDF-3712-C0F653A55C00}"/>
          </ac:spMkLst>
        </pc:spChg>
      </pc:sldChg>
      <pc:sldChg chg="modSp add mod">
        <pc:chgData name="Efaz Hossain" userId="2bfb29039e40fd5a" providerId="LiveId" clId="{ED94490A-E3E9-47EB-9B9A-1BBE60DA25E1}" dt="2024-11-21T03:24:00.969" v="2550" actId="20577"/>
        <pc:sldMkLst>
          <pc:docMk/>
          <pc:sldMk cId="3465770045" sldId="395"/>
        </pc:sldMkLst>
        <pc:spChg chg="mod">
          <ac:chgData name="Efaz Hossain" userId="2bfb29039e40fd5a" providerId="LiveId" clId="{ED94490A-E3E9-47EB-9B9A-1BBE60DA25E1}" dt="2024-11-14T14:05:49.347" v="1125" actId="20577"/>
          <ac:spMkLst>
            <pc:docMk/>
            <pc:sldMk cId="3465770045" sldId="395"/>
            <ac:spMk id="2" creationId="{5B3CCB2E-2278-D509-A790-0A8A0ADF982B}"/>
          </ac:spMkLst>
        </pc:spChg>
        <pc:spChg chg="mod">
          <ac:chgData name="Efaz Hossain" userId="2bfb29039e40fd5a" providerId="LiveId" clId="{ED94490A-E3E9-47EB-9B9A-1BBE60DA25E1}" dt="2024-11-21T03:24:00.969" v="2550" actId="20577"/>
          <ac:spMkLst>
            <pc:docMk/>
            <pc:sldMk cId="3465770045" sldId="395"/>
            <ac:spMk id="4" creationId="{7B0FF6A1-705F-C311-AF42-87EAD800F2C2}"/>
          </ac:spMkLst>
        </pc:spChg>
      </pc:sldChg>
      <pc:sldChg chg="modSp add mod">
        <pc:chgData name="Efaz Hossain" userId="2bfb29039e40fd5a" providerId="LiveId" clId="{ED94490A-E3E9-47EB-9B9A-1BBE60DA25E1}" dt="2024-11-14T14:00:28.911" v="531" actId="20577"/>
        <pc:sldMkLst>
          <pc:docMk/>
          <pc:sldMk cId="520456262" sldId="396"/>
        </pc:sldMkLst>
        <pc:spChg chg="mod">
          <ac:chgData name="Efaz Hossain" userId="2bfb29039e40fd5a" providerId="LiveId" clId="{ED94490A-E3E9-47EB-9B9A-1BBE60DA25E1}" dt="2024-11-14T14:00:28.911" v="531" actId="20577"/>
          <ac:spMkLst>
            <pc:docMk/>
            <pc:sldMk cId="520456262" sldId="396"/>
            <ac:spMk id="4" creationId="{02F2D927-C117-7E06-C703-964BEBCA4681}"/>
          </ac:spMkLst>
        </pc:spChg>
      </pc:sldChg>
      <pc:sldChg chg="add del">
        <pc:chgData name="Efaz Hossain" userId="2bfb29039e40fd5a" providerId="LiveId" clId="{ED94490A-E3E9-47EB-9B9A-1BBE60DA25E1}" dt="2024-11-14T13:58:01.135" v="431" actId="47"/>
        <pc:sldMkLst>
          <pc:docMk/>
          <pc:sldMk cId="4093258915" sldId="396"/>
        </pc:sldMkLst>
      </pc:sldChg>
      <pc:sldChg chg="add del">
        <pc:chgData name="Efaz Hossain" userId="2bfb29039e40fd5a" providerId="LiveId" clId="{ED94490A-E3E9-47EB-9B9A-1BBE60DA25E1}" dt="2024-11-14T13:58:02.396" v="432" actId="47"/>
        <pc:sldMkLst>
          <pc:docMk/>
          <pc:sldMk cId="1866061782" sldId="397"/>
        </pc:sldMkLst>
      </pc:sldChg>
      <pc:sldChg chg="modSp add mod">
        <pc:chgData name="Efaz Hossain" userId="2bfb29039e40fd5a" providerId="LiveId" clId="{ED94490A-E3E9-47EB-9B9A-1BBE60DA25E1}" dt="2024-11-21T03:18:22.137" v="2202" actId="20577"/>
        <pc:sldMkLst>
          <pc:docMk/>
          <pc:sldMk cId="2378715891" sldId="397"/>
        </pc:sldMkLst>
        <pc:spChg chg="mod">
          <ac:chgData name="Efaz Hossain" userId="2bfb29039e40fd5a" providerId="LiveId" clId="{ED94490A-E3E9-47EB-9B9A-1BBE60DA25E1}" dt="2024-11-14T14:00:54.015" v="548" actId="20577"/>
          <ac:spMkLst>
            <pc:docMk/>
            <pc:sldMk cId="2378715891" sldId="397"/>
            <ac:spMk id="2" creationId="{EED508B7-5FD9-E7C0-5E1F-CFB5C9410D1A}"/>
          </ac:spMkLst>
        </pc:spChg>
        <pc:spChg chg="mod">
          <ac:chgData name="Efaz Hossain" userId="2bfb29039e40fd5a" providerId="LiveId" clId="{ED94490A-E3E9-47EB-9B9A-1BBE60DA25E1}" dt="2024-11-21T03:18:22.137" v="2202" actId="20577"/>
          <ac:spMkLst>
            <pc:docMk/>
            <pc:sldMk cId="2378715891" sldId="397"/>
            <ac:spMk id="4" creationId="{69737DE7-8B78-C3C4-068C-98D7529F8087}"/>
          </ac:spMkLst>
        </pc:spChg>
      </pc:sldChg>
      <pc:sldChg chg="modSp add mod">
        <pc:chgData name="Efaz Hossain" userId="2bfb29039e40fd5a" providerId="LiveId" clId="{ED94490A-E3E9-47EB-9B9A-1BBE60DA25E1}" dt="2024-11-14T14:01:04.978" v="581" actId="20577"/>
        <pc:sldMkLst>
          <pc:docMk/>
          <pc:sldMk cId="3117657851" sldId="398"/>
        </pc:sldMkLst>
        <pc:spChg chg="mod">
          <ac:chgData name="Efaz Hossain" userId="2bfb29039e40fd5a" providerId="LiveId" clId="{ED94490A-E3E9-47EB-9B9A-1BBE60DA25E1}" dt="2024-11-14T14:01:04.978" v="581" actId="20577"/>
          <ac:spMkLst>
            <pc:docMk/>
            <pc:sldMk cId="3117657851" sldId="398"/>
            <ac:spMk id="2" creationId="{BBD5DB7B-FEBD-8065-1866-298C8FD84B8E}"/>
          </ac:spMkLst>
        </pc:spChg>
      </pc:sldChg>
      <pc:sldChg chg="modSp add mod">
        <pc:chgData name="Efaz Hossain" userId="2bfb29039e40fd5a" providerId="LiveId" clId="{ED94490A-E3E9-47EB-9B9A-1BBE60DA25E1}" dt="2024-11-21T03:19:52.613" v="2264" actId="20577"/>
        <pc:sldMkLst>
          <pc:docMk/>
          <pc:sldMk cId="1942918667" sldId="399"/>
        </pc:sldMkLst>
        <pc:spChg chg="mod">
          <ac:chgData name="Efaz Hossain" userId="2bfb29039e40fd5a" providerId="LiveId" clId="{ED94490A-E3E9-47EB-9B9A-1BBE60DA25E1}" dt="2024-11-14T14:01:24.552" v="604" actId="20577"/>
          <ac:spMkLst>
            <pc:docMk/>
            <pc:sldMk cId="1942918667" sldId="399"/>
            <ac:spMk id="2" creationId="{46C72C71-226B-4531-3F08-E25AEC7F7085}"/>
          </ac:spMkLst>
        </pc:spChg>
        <pc:spChg chg="mod">
          <ac:chgData name="Efaz Hossain" userId="2bfb29039e40fd5a" providerId="LiveId" clId="{ED94490A-E3E9-47EB-9B9A-1BBE60DA25E1}" dt="2024-11-21T03:19:52.613" v="2264" actId="20577"/>
          <ac:spMkLst>
            <pc:docMk/>
            <pc:sldMk cId="1942918667" sldId="399"/>
            <ac:spMk id="4" creationId="{DF82E3A9-49BC-B870-63EC-E864FF2A426A}"/>
          </ac:spMkLst>
        </pc:spChg>
      </pc:sldChg>
      <pc:sldChg chg="addSp delSp modSp del mod">
        <pc:chgData name="Efaz Hossain" userId="2bfb29039e40fd5a" providerId="LiveId" clId="{ED94490A-E3E9-47EB-9B9A-1BBE60DA25E1}" dt="2024-11-21T03:23:04.191" v="2437" actId="2696"/>
        <pc:sldMkLst>
          <pc:docMk/>
          <pc:sldMk cId="949513045" sldId="400"/>
        </pc:sldMkLst>
        <pc:spChg chg="mod">
          <ac:chgData name="Efaz Hossain" userId="2bfb29039e40fd5a" providerId="LiveId" clId="{ED94490A-E3E9-47EB-9B9A-1BBE60DA25E1}" dt="2024-11-21T03:22:37.434" v="2428" actId="404"/>
          <ac:spMkLst>
            <pc:docMk/>
            <pc:sldMk cId="949513045" sldId="400"/>
            <ac:spMk id="3" creationId="{91A70838-CC2E-53E4-805A-81A68113726E}"/>
          </ac:spMkLst>
        </pc:spChg>
        <pc:spChg chg="del mod">
          <ac:chgData name="Efaz Hossain" userId="2bfb29039e40fd5a" providerId="LiveId" clId="{ED94490A-E3E9-47EB-9B9A-1BBE60DA25E1}" dt="2024-11-21T03:22:42.313" v="2430" actId="478"/>
          <ac:spMkLst>
            <pc:docMk/>
            <pc:sldMk cId="949513045" sldId="400"/>
            <ac:spMk id="4" creationId="{3E24BBDF-13EB-707C-3476-FFFD9E93E75F}"/>
          </ac:spMkLst>
        </pc:spChg>
        <pc:picChg chg="add mod">
          <ac:chgData name="Efaz Hossain" userId="2bfb29039e40fd5a" providerId="LiveId" clId="{ED94490A-E3E9-47EB-9B9A-1BBE60DA25E1}" dt="2024-11-21T03:22:52.125" v="2435" actId="14100"/>
          <ac:picMkLst>
            <pc:docMk/>
            <pc:sldMk cId="949513045" sldId="400"/>
            <ac:picMk id="6" creationId="{1549247D-6642-77FA-B3AE-8753AC87D4EF}"/>
          </ac:picMkLst>
        </pc:picChg>
        <pc:picChg chg="add mod">
          <ac:chgData name="Efaz Hossain" userId="2bfb29039e40fd5a" providerId="LiveId" clId="{ED94490A-E3E9-47EB-9B9A-1BBE60DA25E1}" dt="2024-11-21T03:22:48.303" v="2433" actId="1076"/>
          <ac:picMkLst>
            <pc:docMk/>
            <pc:sldMk cId="949513045" sldId="400"/>
            <ac:picMk id="7" creationId="{DB063B25-C0FB-FA20-E1DF-C1384007487F}"/>
          </ac:picMkLst>
        </pc:picChg>
      </pc:sldChg>
      <pc:sldChg chg="add">
        <pc:chgData name="Efaz Hossain" userId="2bfb29039e40fd5a" providerId="LiveId" clId="{ED94490A-E3E9-47EB-9B9A-1BBE60DA25E1}" dt="2024-11-21T03:23:06.731" v="2438"/>
        <pc:sldMkLst>
          <pc:docMk/>
          <pc:sldMk cId="4089749262" sldId="400"/>
        </pc:sldMkLst>
      </pc:sldChg>
      <pc:sldChg chg="del">
        <pc:chgData name="Efaz Hossain" userId="2bfb29039e40fd5a" providerId="LiveId" clId="{ED94490A-E3E9-47EB-9B9A-1BBE60DA25E1}" dt="2024-11-21T03:22:54.474" v="2436" actId="47"/>
        <pc:sldMkLst>
          <pc:docMk/>
          <pc:sldMk cId="3976820742" sldId="402"/>
        </pc:sldMkLst>
      </pc:sldChg>
      <pc:sldChg chg="addSp delSp modSp add mod">
        <pc:chgData name="Efaz Hossain" userId="2bfb29039e40fd5a" providerId="LiveId" clId="{ED94490A-E3E9-47EB-9B9A-1BBE60DA25E1}" dt="2024-11-21T03:25:49.592" v="2573" actId="1076"/>
        <pc:sldMkLst>
          <pc:docMk/>
          <pc:sldMk cId="1628782854" sldId="404"/>
        </pc:sldMkLst>
        <pc:spChg chg="del">
          <ac:chgData name="Efaz Hossain" userId="2bfb29039e40fd5a" providerId="LiveId" clId="{ED94490A-E3E9-47EB-9B9A-1BBE60DA25E1}" dt="2024-11-21T03:16:06.914" v="1979" actId="478"/>
          <ac:spMkLst>
            <pc:docMk/>
            <pc:sldMk cId="1628782854" sldId="404"/>
            <ac:spMk id="4" creationId="{16FE97D0-8425-92BD-892F-882A81666691}"/>
          </ac:spMkLst>
        </pc:spChg>
        <pc:spChg chg="add del mod">
          <ac:chgData name="Efaz Hossain" userId="2bfb29039e40fd5a" providerId="LiveId" clId="{ED94490A-E3E9-47EB-9B9A-1BBE60DA25E1}" dt="2024-11-21T03:16:09.560" v="1980" actId="478"/>
          <ac:spMkLst>
            <pc:docMk/>
            <pc:sldMk cId="1628782854" sldId="404"/>
            <ac:spMk id="5" creationId="{F10132D0-462E-DAF5-A15E-BC0C48DCA296}"/>
          </ac:spMkLst>
        </pc:spChg>
        <pc:picChg chg="add mod">
          <ac:chgData name="Efaz Hossain" userId="2bfb29039e40fd5a" providerId="LiveId" clId="{ED94490A-E3E9-47EB-9B9A-1BBE60DA25E1}" dt="2024-11-21T03:25:19.806" v="2562" actId="1076"/>
          <ac:picMkLst>
            <pc:docMk/>
            <pc:sldMk cId="1628782854" sldId="404"/>
            <ac:picMk id="6" creationId="{2642B982-9A54-576D-745B-7043F0B215D3}"/>
          </ac:picMkLst>
        </pc:picChg>
        <pc:picChg chg="add mod">
          <ac:chgData name="Efaz Hossain" userId="2bfb29039e40fd5a" providerId="LiveId" clId="{ED94490A-E3E9-47EB-9B9A-1BBE60DA25E1}" dt="2024-11-21T03:25:46.757" v="2572" actId="1076"/>
          <ac:picMkLst>
            <pc:docMk/>
            <pc:sldMk cId="1628782854" sldId="404"/>
            <ac:picMk id="7" creationId="{15FE4425-1958-95D2-14E5-6A6704A71F87}"/>
          </ac:picMkLst>
        </pc:picChg>
        <pc:picChg chg="add mod">
          <ac:chgData name="Efaz Hossain" userId="2bfb29039e40fd5a" providerId="LiveId" clId="{ED94490A-E3E9-47EB-9B9A-1BBE60DA25E1}" dt="2024-11-21T03:25:49.592" v="2573" actId="1076"/>
          <ac:picMkLst>
            <pc:docMk/>
            <pc:sldMk cId="1628782854" sldId="404"/>
            <ac:picMk id="8" creationId="{8F0D1FC6-5B5A-66FB-055A-30E30DD1B3C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11/20/2024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A0D7A-4B24-4D2C-7FE4-CF6E0E6EF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93F51-B2CE-864A-3349-A79DB96B45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EB41B-B027-3712-E5FD-4D8A393211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C70944-F699-739D-056C-2A0BE5A8318C}"/>
              </a:ext>
            </a:extLst>
          </p:cNvPr>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905015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7ED6-67DE-E0F2-3277-2BFD0E408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BC7CEE-DA28-F6C8-F129-F1FDDB96E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7073FE-F822-B2A1-4008-2A384B52FA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0AC0B1-06D9-5393-2544-FF158DD9DB16}"/>
              </a:ext>
            </a:extLst>
          </p:cNvPr>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3043447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FA0CE-2540-6B5A-ED5D-65A4049742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4EA8DB-7339-ECE8-513B-E3EE393862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C74A3F-9DE0-231A-47B4-40C4E30383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D30D93-213D-8F7A-1413-4CE92CE41A90}"/>
              </a:ext>
            </a:extLst>
          </p:cNvPr>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919877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C0D04-4BB8-1A1B-B4B2-A874B880C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D6F029-2184-177F-22BD-44B1014884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F543E6-D4E3-0312-CB34-AC1A8EB1D9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39FB1C-8C38-03BD-EBCD-24C49DE40846}"/>
              </a:ext>
            </a:extLst>
          </p:cNvPr>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3206522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C2E23-B798-05A4-5FFF-31BA147D5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629D9-8C3E-2550-BF94-0072768B2B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51BA0-2DE2-730A-44DE-5A5F1BA60F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BAAA85-8887-783E-4D58-E435BD64E9F4}"/>
              </a:ext>
            </a:extLst>
          </p:cNvPr>
          <p:cNvSpPr>
            <a:spLocks noGrp="1"/>
          </p:cNvSpPr>
          <p:nvPr>
            <p:ph type="sldNum" sz="quarter" idx="5"/>
          </p:nvPr>
        </p:nvSpPr>
        <p:spPr/>
        <p:txBody>
          <a:bodyPr/>
          <a:lstStyle/>
          <a:p>
            <a:fld id="{DEF75CB5-5666-5049-9AE0-38EFD385C21E}" type="slidenum">
              <a:rPr lang="en-US" smtClean="0"/>
              <a:t>14</a:t>
            </a:fld>
            <a:endParaRPr lang="en-US" dirty="0"/>
          </a:p>
        </p:txBody>
      </p:sp>
    </p:spTree>
    <p:extLst>
      <p:ext uri="{BB962C8B-B14F-4D97-AF65-F5344CB8AC3E}">
        <p14:creationId xmlns:p14="http://schemas.microsoft.com/office/powerpoint/2010/main" val="1609255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71783-D82D-0C68-74D5-1065459B1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081135-B095-A875-1E6C-06F5B4763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CC20D-B7AA-5B7D-D14B-6F373F78F6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8BB227-E098-19E9-CE76-6CC4608E54B3}"/>
              </a:ext>
            </a:extLst>
          </p:cNvPr>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3792221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3EA89-B949-E715-2CCA-C1F1828DB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56BDB-99C8-445D-77C3-0724B5423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86A006-64FD-6715-FD8D-2BFFF2A12C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6C7ECB-2373-0602-64D4-8F8D52BBA8FA}"/>
              </a:ext>
            </a:extLst>
          </p:cNvPr>
          <p:cNvSpPr>
            <a:spLocks noGrp="1"/>
          </p:cNvSpPr>
          <p:nvPr>
            <p:ph type="sldNum" sz="quarter" idx="5"/>
          </p:nvPr>
        </p:nvSpPr>
        <p:spPr/>
        <p:txBody>
          <a:bodyPr/>
          <a:lstStyle/>
          <a:p>
            <a:fld id="{DEF75CB5-5666-5049-9AE0-38EFD385C21E}" type="slidenum">
              <a:rPr lang="en-US" smtClean="0"/>
              <a:t>16</a:t>
            </a:fld>
            <a:endParaRPr lang="en-US" dirty="0"/>
          </a:p>
        </p:txBody>
      </p:sp>
    </p:spTree>
    <p:extLst>
      <p:ext uri="{BB962C8B-B14F-4D97-AF65-F5344CB8AC3E}">
        <p14:creationId xmlns:p14="http://schemas.microsoft.com/office/powerpoint/2010/main" val="1782214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B7C04-9E38-40A5-D2ED-AB8D70E23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357C7-5072-6668-38F7-43BDAF4C2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5DE3B-D9ED-3EE4-86B4-4352DB4456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B21D3D-401D-0359-8A98-5586AFABAD41}"/>
              </a:ext>
            </a:extLst>
          </p:cNvPr>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3216774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6A100-C5EB-02FC-17B8-128F974116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0D769-18F2-A5B2-1CE9-B4087FB2B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B4FD8E-BA28-FA34-39EB-1A264F57F1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4CC0EE-369E-0EEE-7F6A-CE83970C2110}"/>
              </a:ext>
            </a:extLst>
          </p:cNvPr>
          <p:cNvSpPr>
            <a:spLocks noGrp="1"/>
          </p:cNvSpPr>
          <p:nvPr>
            <p:ph type="sldNum" sz="quarter" idx="5"/>
          </p:nvPr>
        </p:nvSpPr>
        <p:spPr/>
        <p:txBody>
          <a:bodyPr/>
          <a:lstStyle/>
          <a:p>
            <a:fld id="{DEF75CB5-5666-5049-9AE0-38EFD385C21E}" type="slidenum">
              <a:rPr lang="en-US" smtClean="0"/>
              <a:t>18</a:t>
            </a:fld>
            <a:endParaRPr lang="en-US" dirty="0"/>
          </a:p>
        </p:txBody>
      </p:sp>
    </p:spTree>
    <p:extLst>
      <p:ext uri="{BB962C8B-B14F-4D97-AF65-F5344CB8AC3E}">
        <p14:creationId xmlns:p14="http://schemas.microsoft.com/office/powerpoint/2010/main" val="3244706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141CF-801E-5C38-777F-516407021A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BBAA45-7893-43D7-6046-BA92F2A8A6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E4D8C0-7AC3-2544-B4FE-ABB0454F5E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7784A4-F3C0-1C6A-58E6-942E5EE366DD}"/>
              </a:ext>
            </a:extLst>
          </p:cNvPr>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3618913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F7C06-07F4-6A1F-7EB2-2D253E151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7C4017-4339-581F-9C87-2C5CA0987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5AC53-BC04-E023-1C25-CBEE83361E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BD35D1-61E7-B3F8-22FC-81E6155A4984}"/>
              </a:ext>
            </a:extLst>
          </p:cNvPr>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2902212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05CA8-A6C7-3756-5CC1-A01826ADFD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FB9203-BADB-A89E-F500-D7CB34DBF0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3BCD26-D79D-EC3D-7944-F6A2EA9A5C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0F63C6-D280-2AE0-79D3-24169875324B}"/>
              </a:ext>
            </a:extLst>
          </p:cNvPr>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3825889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712487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9A103-6B9B-E07A-7CC3-36000D690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9CCB1E-07F8-65C1-9AC8-D0BA1AB2A1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E67FA-3768-39B7-0A28-86593F52E3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C39E2C-2807-7E6B-71EA-3D723ADA2098}"/>
              </a:ext>
            </a:extLst>
          </p:cNvPr>
          <p:cNvSpPr>
            <a:spLocks noGrp="1"/>
          </p:cNvSpPr>
          <p:nvPr>
            <p:ph type="sldNum" sz="quarter" idx="5"/>
          </p:nvPr>
        </p:nvSpPr>
        <p:spPr/>
        <p:txBody>
          <a:bodyPr/>
          <a:lstStyle/>
          <a:p>
            <a:fld id="{DEF75CB5-5666-5049-9AE0-38EFD385C21E}" type="slidenum">
              <a:rPr lang="en-US" smtClean="0"/>
              <a:t>23</a:t>
            </a:fld>
            <a:endParaRPr lang="en-US" dirty="0"/>
          </a:p>
        </p:txBody>
      </p:sp>
    </p:spTree>
    <p:extLst>
      <p:ext uri="{BB962C8B-B14F-4D97-AF65-F5344CB8AC3E}">
        <p14:creationId xmlns:p14="http://schemas.microsoft.com/office/powerpoint/2010/main" val="3464842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640B3-E662-0FE5-842E-CEA8B931F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8A810-170C-93A6-413F-157BF28682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BC55D-6BA5-9E5E-B6FB-A2059F3912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DE7F77-EEF5-A4C8-2D65-DDD9674F9E1B}"/>
              </a:ext>
            </a:extLst>
          </p:cNvPr>
          <p:cNvSpPr>
            <a:spLocks noGrp="1"/>
          </p:cNvSpPr>
          <p:nvPr>
            <p:ph type="sldNum" sz="quarter" idx="5"/>
          </p:nvPr>
        </p:nvSpPr>
        <p:spPr/>
        <p:txBody>
          <a:bodyPr/>
          <a:lstStyle/>
          <a:p>
            <a:fld id="{DEF75CB5-5666-5049-9AE0-38EFD385C21E}" type="slidenum">
              <a:rPr lang="en-US" smtClean="0"/>
              <a:t>24</a:t>
            </a:fld>
            <a:endParaRPr lang="en-US" dirty="0"/>
          </a:p>
        </p:txBody>
      </p:sp>
    </p:spTree>
    <p:extLst>
      <p:ext uri="{BB962C8B-B14F-4D97-AF65-F5344CB8AC3E}">
        <p14:creationId xmlns:p14="http://schemas.microsoft.com/office/powerpoint/2010/main" val="1498045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93013-4AF6-EFD5-293C-BB4C80310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87EDCE-0273-0245-E412-11D79EF97C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9A282-073F-56FD-CF4D-C9A9A3CF43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417FC4-A553-F481-3619-385509468A6D}"/>
              </a:ext>
            </a:extLst>
          </p:cNvPr>
          <p:cNvSpPr>
            <a:spLocks noGrp="1"/>
          </p:cNvSpPr>
          <p:nvPr>
            <p:ph type="sldNum" sz="quarter" idx="5"/>
          </p:nvPr>
        </p:nvSpPr>
        <p:spPr/>
        <p:txBody>
          <a:bodyPr/>
          <a:lstStyle/>
          <a:p>
            <a:fld id="{DEF75CB5-5666-5049-9AE0-38EFD385C21E}" type="slidenum">
              <a:rPr lang="en-US" smtClean="0"/>
              <a:t>26</a:t>
            </a:fld>
            <a:endParaRPr lang="en-US" dirty="0"/>
          </a:p>
        </p:txBody>
      </p:sp>
    </p:spTree>
    <p:extLst>
      <p:ext uri="{BB962C8B-B14F-4D97-AF65-F5344CB8AC3E}">
        <p14:creationId xmlns:p14="http://schemas.microsoft.com/office/powerpoint/2010/main" val="1842613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27</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ECDAE-D1E8-DE9C-563B-544BD49B20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90EA50-2BF1-93EA-9B38-16547985F9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10F3FE-8607-CCD4-491D-4AE1B345CE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8AB2B5-0468-4A26-9695-8814534C9AE9}"/>
              </a:ext>
            </a:extLst>
          </p:cNvPr>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392168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AD330-8E0B-9395-4F55-7FD6C7CFC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8C0A99-0851-5141-200A-0FB8FCD38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99D5A1-F790-632C-395C-D152448009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5C5814-E2E3-45F3-A925-169BA769F2F2}"/>
              </a:ext>
            </a:extLst>
          </p:cNvPr>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406638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E7DCC-3B2B-9182-1B44-7DC65483A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97A754-4849-C60C-E65E-8C5D69E551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191A6-283B-9264-CC2C-3FA6D68207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A1857D-0B74-FF62-4FEA-68C9AE99C0B7}"/>
              </a:ext>
            </a:extLst>
          </p:cNvPr>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2987145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375BD-9F3D-80EC-853C-891B7C8EDF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E93B1B-63C8-7D1E-3A0B-45127DD4AC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A002D1-8292-5B50-93F5-9594CCDF9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0B6F78-0E82-AC34-170B-3E8D1858E1C3}"/>
              </a:ext>
            </a:extLst>
          </p:cNvPr>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366166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5C517-2DA5-F4AC-4287-B253D640E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D37382-B6B4-33D2-D66C-55D83232C0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19A26-2A87-FFAC-E202-7E26F2E2D5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3B5049-C052-E418-5F62-F260A3DE27B7}"/>
              </a:ext>
            </a:extLst>
          </p:cNvPr>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3306874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C169E-F0B2-FC2D-D59E-E29791DBF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3EE97D-1662-98E4-BB5D-31E5502220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D5A923-8F55-2950-99C8-ACE5DACAB7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7FCB5B-27F4-84D9-41AB-FA9E33AF2D47}"/>
              </a:ext>
            </a:extLst>
          </p:cNvPr>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2216730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data-4381-capstone/ProjectTortoise"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304799"/>
            <a:ext cx="12191998" cy="3215641"/>
          </a:xfrm>
        </p:spPr>
        <p:txBody>
          <a:bodyPr anchor="b"/>
          <a:lstStyle/>
          <a:p>
            <a:r>
              <a:rPr lang="en-US" dirty="0"/>
              <a:t>Project Tortoise</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670628"/>
            <a:ext cx="12191997" cy="2577772"/>
          </a:xfrm>
        </p:spPr>
        <p:txBody>
          <a:bodyPr/>
          <a:lstStyle/>
          <a:p>
            <a:r>
              <a:rPr lang="en-US" dirty="0"/>
              <a:t>A smart system for all</a:t>
            </a:r>
          </a:p>
        </p:txBody>
      </p:sp>
      <p:pic>
        <p:nvPicPr>
          <p:cNvPr id="2" name="Picture Placeholder 8" descr="A turtle in a shield&#10;&#10;Description automatically generated">
            <a:extLst>
              <a:ext uri="{FF2B5EF4-FFF2-40B4-BE49-F238E27FC236}">
                <a16:creationId xmlns:a16="http://schemas.microsoft.com/office/drawing/2014/main" id="{0D1E90DD-F9E9-430D-C129-9E33BD2E36CC}"/>
              </a:ext>
            </a:extLst>
          </p:cNvPr>
          <p:cNvPicPr>
            <a:picLocks noChangeAspect="1"/>
          </p:cNvPicPr>
          <p:nvPr/>
        </p:nvPicPr>
        <p:blipFill>
          <a:blip r:embed="rId3"/>
          <a:srcRect l="240" r="240"/>
          <a:stretch/>
        </p:blipFill>
        <p:spPr>
          <a:xfrm>
            <a:off x="5262394" y="4581525"/>
            <a:ext cx="1667210" cy="1666875"/>
          </a:xfrm>
          <a:prstGeom prst="rect">
            <a:avLst/>
          </a:prstGeom>
          <a:noFill/>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60821-C08F-A467-1361-750559EB16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D5DB7B-FEBD-8065-1866-298C8FD84B8E}"/>
              </a:ext>
            </a:extLst>
          </p:cNvPr>
          <p:cNvSpPr>
            <a:spLocks noGrp="1"/>
          </p:cNvSpPr>
          <p:nvPr>
            <p:ph type="title"/>
          </p:nvPr>
        </p:nvSpPr>
        <p:spPr>
          <a:xfrm>
            <a:off x="2399620" y="162560"/>
            <a:ext cx="8843050" cy="1616904"/>
          </a:xfrm>
        </p:spPr>
        <p:txBody>
          <a:bodyPr/>
          <a:lstStyle/>
          <a:p>
            <a:r>
              <a:rPr lang="en-US" dirty="0"/>
              <a:t>Exploratory Data Analysis (EDA)</a:t>
            </a:r>
          </a:p>
        </p:txBody>
      </p:sp>
      <p:sp>
        <p:nvSpPr>
          <p:cNvPr id="3" name="Content Placeholder 2">
            <a:extLst>
              <a:ext uri="{FF2B5EF4-FFF2-40B4-BE49-F238E27FC236}">
                <a16:creationId xmlns:a16="http://schemas.microsoft.com/office/drawing/2014/main" id="{FE62B109-B006-E705-8368-1E74D829D920}"/>
              </a:ext>
            </a:extLst>
          </p:cNvPr>
          <p:cNvSpPr>
            <a:spLocks noGrp="1"/>
          </p:cNvSpPr>
          <p:nvPr>
            <p:ph sz="quarter" idx="35"/>
          </p:nvPr>
        </p:nvSpPr>
        <p:spPr>
          <a:xfrm>
            <a:off x="2373002" y="2474811"/>
            <a:ext cx="4015098" cy="3528397"/>
          </a:xfrm>
        </p:spPr>
        <p:txBody>
          <a:bodyPr/>
          <a:lstStyle/>
          <a:p>
            <a:r>
              <a:rPr lang="en-US" dirty="0"/>
              <a:t>Methods for EDA</a:t>
            </a:r>
          </a:p>
          <a:p>
            <a:pPr marL="285750" indent="-285750">
              <a:buFont typeface="Arial" panose="020B0604020202020204" pitchFamily="34" charset="0"/>
              <a:buChar char="•"/>
            </a:pPr>
            <a:r>
              <a:rPr lang="en-US" dirty="0"/>
              <a:t>Identified corrupt/empty files during initial inspection</a:t>
            </a:r>
          </a:p>
          <a:p>
            <a:pPr marL="285750" indent="-285750">
              <a:buFont typeface="Arial" panose="020B0604020202020204" pitchFamily="34" charset="0"/>
              <a:buChar char="•"/>
            </a:pPr>
            <a:r>
              <a:rPr lang="en-US" dirty="0"/>
              <a:t>Balanced via augmentation/splitting</a:t>
            </a:r>
          </a:p>
          <a:p>
            <a:pPr marL="285750" indent="-285750">
              <a:buFont typeface="Arial" panose="020B0604020202020204" pitchFamily="34" charset="0"/>
              <a:buChar char="•"/>
            </a:pPr>
            <a:r>
              <a:rPr lang="en-US" dirty="0"/>
              <a:t>Visualization of augmented samples -&gt;</a:t>
            </a:r>
          </a:p>
        </p:txBody>
      </p:sp>
      <p:sp>
        <p:nvSpPr>
          <p:cNvPr id="5" name="Slide Number Placeholder 4">
            <a:extLst>
              <a:ext uri="{FF2B5EF4-FFF2-40B4-BE49-F238E27FC236}">
                <a16:creationId xmlns:a16="http://schemas.microsoft.com/office/drawing/2014/main" id="{C77E499A-7D6B-540B-0B9E-4F392AA33FA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10</a:t>
            </a:fld>
            <a:endParaRPr lang="en-US" dirty="0"/>
          </a:p>
        </p:txBody>
      </p:sp>
      <p:pic>
        <p:nvPicPr>
          <p:cNvPr id="2050" name="Picture 2">
            <a:extLst>
              <a:ext uri="{FF2B5EF4-FFF2-40B4-BE49-F238E27FC236}">
                <a16:creationId xmlns:a16="http://schemas.microsoft.com/office/drawing/2014/main" id="{133CF49B-C137-4F17-3142-B701D18630C5}"/>
              </a:ext>
            </a:extLst>
          </p:cNvPr>
          <p:cNvPicPr>
            <a:picLocks noGrp="1" noChangeAspect="1" noChangeArrowheads="1"/>
          </p:cNvPicPr>
          <p:nvPr>
            <p:ph sz="quarter" idx="36"/>
          </p:nvPr>
        </p:nvPicPr>
        <p:blipFill>
          <a:blip r:embed="rId3">
            <a:extLst>
              <a:ext uri="{28A0092B-C50C-407E-A947-70E740481C1C}">
                <a14:useLocalDpi xmlns:a14="http://schemas.microsoft.com/office/drawing/2010/main" val="0"/>
              </a:ext>
            </a:extLst>
          </a:blip>
          <a:srcRect/>
          <a:stretch>
            <a:fillRect/>
          </a:stretch>
        </p:blipFill>
        <p:spPr bwMode="auto">
          <a:xfrm>
            <a:off x="6994525" y="2623924"/>
            <a:ext cx="4227513" cy="9192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4ABF2BC-A9FA-5358-FF66-DD7BE8FCCF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4525" y="3742949"/>
            <a:ext cx="4248145" cy="923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B4BF0FF-61BF-D5A9-BF5F-F70DF4B6A3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4525" y="4866454"/>
            <a:ext cx="4248145" cy="92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657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5DFB4-3E6B-59A3-6396-45931B74D3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72C71-226B-4531-3F08-E25AEC7F7085}"/>
              </a:ext>
            </a:extLst>
          </p:cNvPr>
          <p:cNvSpPr>
            <a:spLocks noGrp="1"/>
          </p:cNvSpPr>
          <p:nvPr>
            <p:ph type="title"/>
          </p:nvPr>
        </p:nvSpPr>
        <p:spPr>
          <a:xfrm>
            <a:off x="741680" y="430482"/>
            <a:ext cx="10500989" cy="1327464"/>
          </a:xfrm>
        </p:spPr>
        <p:txBody>
          <a:bodyPr/>
          <a:lstStyle/>
          <a:p>
            <a:r>
              <a:rPr lang="en-US" dirty="0"/>
              <a:t>Initial Model Benchmark</a:t>
            </a:r>
          </a:p>
        </p:txBody>
      </p:sp>
      <p:sp>
        <p:nvSpPr>
          <p:cNvPr id="3" name="Content Placeholder 2">
            <a:extLst>
              <a:ext uri="{FF2B5EF4-FFF2-40B4-BE49-F238E27FC236}">
                <a16:creationId xmlns:a16="http://schemas.microsoft.com/office/drawing/2014/main" id="{25B44A8E-F21C-FD5F-712D-876AFB8AA2AA}"/>
              </a:ext>
            </a:extLst>
          </p:cNvPr>
          <p:cNvSpPr>
            <a:spLocks noGrp="1"/>
          </p:cNvSpPr>
          <p:nvPr>
            <p:ph sz="quarter" idx="35"/>
          </p:nvPr>
        </p:nvSpPr>
        <p:spPr>
          <a:xfrm>
            <a:off x="807038" y="2236938"/>
            <a:ext cx="3774587" cy="3723753"/>
          </a:xfrm>
        </p:spPr>
        <p:txBody>
          <a:bodyPr/>
          <a:lstStyle/>
          <a:p>
            <a:pPr marL="0" indent="0">
              <a:buNone/>
            </a:pPr>
            <a:r>
              <a:rPr lang="en-US" dirty="0"/>
              <a:t>Steps Taken for Model Benchmark</a:t>
            </a:r>
          </a:p>
          <a:p>
            <a:r>
              <a:rPr lang="en-US" dirty="0"/>
              <a:t>Use VGG16 pre-trained model</a:t>
            </a:r>
          </a:p>
          <a:p>
            <a:r>
              <a:rPr lang="en-US" dirty="0"/>
              <a:t>Train upon training set, conduct cross-validation and then test upon the test set</a:t>
            </a:r>
          </a:p>
          <a:p>
            <a:r>
              <a:rPr lang="en-US" dirty="0"/>
              <a:t>Visualize accuracy</a:t>
            </a:r>
          </a:p>
          <a:p>
            <a:r>
              <a:rPr lang="en-US" dirty="0"/>
              <a:t>Plan fine-tuning and hyperparameter tuning procedures</a:t>
            </a:r>
          </a:p>
        </p:txBody>
      </p:sp>
      <p:sp>
        <p:nvSpPr>
          <p:cNvPr id="4" name="Content Placeholder 3">
            <a:extLst>
              <a:ext uri="{FF2B5EF4-FFF2-40B4-BE49-F238E27FC236}">
                <a16:creationId xmlns:a16="http://schemas.microsoft.com/office/drawing/2014/main" id="{DF82E3A9-49BC-B870-63EC-E864FF2A426A}"/>
              </a:ext>
            </a:extLst>
          </p:cNvPr>
          <p:cNvSpPr>
            <a:spLocks noGrp="1"/>
          </p:cNvSpPr>
          <p:nvPr>
            <p:ph sz="quarter" idx="36"/>
          </p:nvPr>
        </p:nvSpPr>
        <p:spPr>
          <a:xfrm>
            <a:off x="4927600" y="2236939"/>
            <a:ext cx="6315069" cy="3723753"/>
          </a:xfrm>
        </p:spPr>
        <p:txBody>
          <a:bodyPr/>
          <a:lstStyle/>
          <a:p>
            <a:pPr algn="l">
              <a:lnSpc>
                <a:spcPct val="100000"/>
              </a:lnSpc>
            </a:pPr>
            <a:r>
              <a:rPr lang="en-US" sz="1400" b="0" i="0" dirty="0">
                <a:solidFill>
                  <a:srgbClr val="ECECEC"/>
                </a:solidFill>
                <a:effectLst/>
              </a:rPr>
              <a:t>Base Model: VGG16 pre-trained on ImageNet.</a:t>
            </a:r>
          </a:p>
          <a:p>
            <a:pPr marL="742950" lvl="1">
              <a:lnSpc>
                <a:spcPct val="100000"/>
              </a:lnSpc>
            </a:pPr>
            <a:r>
              <a:rPr lang="en-US" sz="1400" b="0" i="0" dirty="0">
                <a:solidFill>
                  <a:srgbClr val="ECECEC"/>
                </a:solidFill>
                <a:effectLst/>
              </a:rPr>
              <a:t>Modified for 14 classes with a dense layer and softmax activation.</a:t>
            </a:r>
          </a:p>
          <a:p>
            <a:pPr marL="742950" lvl="1">
              <a:lnSpc>
                <a:spcPct val="100000"/>
              </a:lnSpc>
            </a:pPr>
            <a:r>
              <a:rPr lang="en-US" sz="1400" dirty="0">
                <a:solidFill>
                  <a:srgbClr val="ECECEC"/>
                </a:solidFill>
              </a:rPr>
              <a:t>Trained upon 7 -&gt; 10 epochs</a:t>
            </a:r>
            <a:endParaRPr lang="en-US" sz="1400" b="0" i="0" dirty="0">
              <a:solidFill>
                <a:srgbClr val="ECECEC"/>
              </a:solidFill>
              <a:effectLst/>
            </a:endParaRPr>
          </a:p>
          <a:p>
            <a:pPr marL="1200150" lvl="2">
              <a:lnSpc>
                <a:spcPct val="100000"/>
              </a:lnSpc>
            </a:pPr>
            <a:r>
              <a:rPr lang="en-US" sz="1400" b="0" i="0" dirty="0">
                <a:solidFill>
                  <a:srgbClr val="ECECEC"/>
                </a:solidFill>
                <a:effectLst/>
              </a:rPr>
              <a:t>Initial Accuracy: ~62%</a:t>
            </a:r>
          </a:p>
          <a:p>
            <a:pPr marL="1200150" lvl="2">
              <a:lnSpc>
                <a:spcPct val="100000"/>
              </a:lnSpc>
            </a:pPr>
            <a:r>
              <a:rPr lang="en-US" sz="1400" b="0" i="0" dirty="0">
                <a:solidFill>
                  <a:srgbClr val="ECECEC"/>
                </a:solidFill>
                <a:effectLst/>
              </a:rPr>
              <a:t>Test Accuracy: ~64.75%</a:t>
            </a:r>
          </a:p>
          <a:p>
            <a:pPr algn="l">
              <a:lnSpc>
                <a:spcPct val="100000"/>
              </a:lnSpc>
            </a:pPr>
            <a:r>
              <a:rPr lang="en-US" sz="1400" b="0" i="0" dirty="0">
                <a:solidFill>
                  <a:srgbClr val="ECECEC"/>
                </a:solidFill>
                <a:effectLst/>
              </a:rPr>
              <a:t>Fine-tuning strategy:</a:t>
            </a:r>
          </a:p>
          <a:p>
            <a:pPr marL="742950" lvl="1">
              <a:lnSpc>
                <a:spcPct val="100000"/>
              </a:lnSpc>
            </a:pPr>
            <a:r>
              <a:rPr lang="en-US" sz="1400" b="0" i="0" dirty="0">
                <a:solidFill>
                  <a:srgbClr val="ECECEC"/>
                </a:solidFill>
                <a:effectLst/>
              </a:rPr>
              <a:t>Unfreezing the last four convolutional layers of VGG16 for domain-specific learning.</a:t>
            </a:r>
          </a:p>
          <a:p>
            <a:pPr marL="742950" lvl="1">
              <a:lnSpc>
                <a:spcPct val="100000"/>
              </a:lnSpc>
            </a:pPr>
            <a:r>
              <a:rPr lang="en-US" sz="1400" b="0" i="0" dirty="0">
                <a:solidFill>
                  <a:srgbClr val="ECECEC"/>
                </a:solidFill>
                <a:effectLst/>
              </a:rPr>
              <a:t>Achieved test accuracy of 64% after fine-tuning.</a:t>
            </a:r>
          </a:p>
          <a:p>
            <a:pPr algn="l">
              <a:lnSpc>
                <a:spcPct val="100000"/>
              </a:lnSpc>
            </a:pPr>
            <a:r>
              <a:rPr lang="en-US" sz="1400" b="0" i="0" dirty="0">
                <a:solidFill>
                  <a:srgbClr val="ECECEC"/>
                </a:solidFill>
                <a:effectLst/>
              </a:rPr>
              <a:t>Hyperparameter tuning:</a:t>
            </a:r>
          </a:p>
          <a:p>
            <a:pPr marL="742950" lvl="1">
              <a:lnSpc>
                <a:spcPct val="100000"/>
              </a:lnSpc>
            </a:pPr>
            <a:r>
              <a:rPr lang="en-US" sz="1400" b="0" i="0" dirty="0">
                <a:solidFill>
                  <a:srgbClr val="ECECEC"/>
                </a:solidFill>
                <a:effectLst/>
              </a:rPr>
              <a:t>Optimized learning rate, filter size, and dense units using </a:t>
            </a:r>
            <a:r>
              <a:rPr lang="en-US" sz="1400" b="0" i="0" dirty="0" err="1">
                <a:solidFill>
                  <a:srgbClr val="ECECEC"/>
                </a:solidFill>
                <a:effectLst/>
              </a:rPr>
              <a:t>Keras</a:t>
            </a:r>
            <a:r>
              <a:rPr lang="en-US" sz="1400" b="0" i="0" dirty="0">
                <a:solidFill>
                  <a:srgbClr val="ECECEC"/>
                </a:solidFill>
                <a:effectLst/>
              </a:rPr>
              <a:t> Tuner.</a:t>
            </a:r>
          </a:p>
          <a:p>
            <a:pPr marL="742950" lvl="1">
              <a:lnSpc>
                <a:spcPct val="100000"/>
              </a:lnSpc>
            </a:pPr>
            <a:r>
              <a:rPr lang="en-US" sz="1400" b="0" i="0" dirty="0">
                <a:solidFill>
                  <a:srgbClr val="ECECEC"/>
                </a:solidFill>
                <a:effectLst/>
              </a:rPr>
              <a:t>Best model achieved improved accuracy of ~</a:t>
            </a:r>
            <a:r>
              <a:rPr lang="en-US" sz="1400" dirty="0">
                <a:solidFill>
                  <a:srgbClr val="ECECEC"/>
                </a:solidFill>
              </a:rPr>
              <a:t>68</a:t>
            </a:r>
            <a:r>
              <a:rPr lang="en-US" sz="1400" b="0" i="0" dirty="0">
                <a:solidFill>
                  <a:srgbClr val="ECECEC"/>
                </a:solidFill>
                <a:effectLst/>
              </a:rPr>
              <a:t>%.</a:t>
            </a:r>
          </a:p>
        </p:txBody>
      </p:sp>
      <p:sp>
        <p:nvSpPr>
          <p:cNvPr id="5" name="Slide Number Placeholder 4">
            <a:extLst>
              <a:ext uri="{FF2B5EF4-FFF2-40B4-BE49-F238E27FC236}">
                <a16:creationId xmlns:a16="http://schemas.microsoft.com/office/drawing/2014/main" id="{EC9EE3DD-10CA-F77F-9E85-765C0FF8FA6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a:t>
            </a:fld>
            <a:endParaRPr lang="en-US" dirty="0"/>
          </a:p>
        </p:txBody>
      </p:sp>
    </p:spTree>
    <p:extLst>
      <p:ext uri="{BB962C8B-B14F-4D97-AF65-F5344CB8AC3E}">
        <p14:creationId xmlns:p14="http://schemas.microsoft.com/office/powerpoint/2010/main" val="1942918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99FF4-EB0F-2244-50DB-3231CE0B43DC}"/>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43E34D7F-49BE-509A-D793-2F4AC49E114A}"/>
              </a:ext>
            </a:extLst>
          </p:cNvPr>
          <p:cNvSpPr>
            <a:spLocks noGrp="1"/>
          </p:cNvSpPr>
          <p:nvPr>
            <p:ph type="subTitle" idx="1"/>
          </p:nvPr>
        </p:nvSpPr>
        <p:spPr>
          <a:xfrm>
            <a:off x="321868" y="2871591"/>
            <a:ext cx="11562303" cy="1114817"/>
          </a:xfrm>
        </p:spPr>
        <p:txBody>
          <a:bodyPr/>
          <a:lstStyle/>
          <a:p>
            <a:r>
              <a:rPr lang="en-US" dirty="0"/>
              <a:t>Project Checkpoint #2</a:t>
            </a:r>
          </a:p>
        </p:txBody>
      </p:sp>
      <p:sp>
        <p:nvSpPr>
          <p:cNvPr id="3" name="Slide Number Placeholder 2">
            <a:extLst>
              <a:ext uri="{FF2B5EF4-FFF2-40B4-BE49-F238E27FC236}">
                <a16:creationId xmlns:a16="http://schemas.microsoft.com/office/drawing/2014/main" id="{0ABA4492-7B72-18DA-25D5-373B98F3A20C}"/>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2987398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D6356-E840-DBCE-F5EA-454EBE009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7ABDE3-D5B2-0683-5C1F-991D5DA8E783}"/>
              </a:ext>
            </a:extLst>
          </p:cNvPr>
          <p:cNvSpPr>
            <a:spLocks noGrp="1"/>
          </p:cNvSpPr>
          <p:nvPr>
            <p:ph type="title"/>
          </p:nvPr>
        </p:nvSpPr>
        <p:spPr>
          <a:xfrm>
            <a:off x="3305669" y="113097"/>
            <a:ext cx="7420819" cy="1656304"/>
          </a:xfrm>
        </p:spPr>
        <p:txBody>
          <a:bodyPr/>
          <a:lstStyle/>
          <a:p>
            <a:r>
              <a:rPr lang="en-US" dirty="0"/>
              <a:t>Base Model Improvements</a:t>
            </a:r>
          </a:p>
        </p:txBody>
      </p:sp>
      <p:sp>
        <p:nvSpPr>
          <p:cNvPr id="4" name="Content Placeholder 3">
            <a:extLst>
              <a:ext uri="{FF2B5EF4-FFF2-40B4-BE49-F238E27FC236}">
                <a16:creationId xmlns:a16="http://schemas.microsoft.com/office/drawing/2014/main" id="{84D9E94F-AAD8-418A-B479-24607F2DAB74}"/>
              </a:ext>
            </a:extLst>
          </p:cNvPr>
          <p:cNvSpPr>
            <a:spLocks noGrp="1"/>
          </p:cNvSpPr>
          <p:nvPr>
            <p:ph sz="quarter" idx="31"/>
          </p:nvPr>
        </p:nvSpPr>
        <p:spPr>
          <a:xfrm>
            <a:off x="3305669" y="2470150"/>
            <a:ext cx="7420819" cy="3676649"/>
          </a:xfrm>
        </p:spPr>
        <p:txBody>
          <a:bodyPr/>
          <a:lstStyle/>
          <a:p>
            <a:r>
              <a:rPr lang="en-US" dirty="0"/>
              <a:t>Initial model used a bare-bones VGG16 model as the base architecture</a:t>
            </a:r>
          </a:p>
          <a:p>
            <a:r>
              <a:rPr lang="en-US" dirty="0"/>
              <a:t>Fine-tuned to classify custom data by adding fully connected dense layers</a:t>
            </a:r>
          </a:p>
          <a:p>
            <a:pPr lvl="1"/>
            <a:r>
              <a:rPr lang="en-US" dirty="0"/>
              <a:t>Dense Layer with 256 neurons</a:t>
            </a:r>
          </a:p>
          <a:p>
            <a:pPr lvl="1"/>
            <a:r>
              <a:rPr lang="en-US" dirty="0"/>
              <a:t>Output layer with </a:t>
            </a:r>
            <a:r>
              <a:rPr lang="en-US" dirty="0" err="1"/>
              <a:t>softmax</a:t>
            </a:r>
            <a:r>
              <a:rPr lang="en-US" dirty="0"/>
              <a:t> activation for multi-class classification</a:t>
            </a:r>
          </a:p>
          <a:p>
            <a:pPr lvl="1"/>
            <a:r>
              <a:rPr lang="en-US" dirty="0"/>
              <a:t>Epochs: 20 -&gt; 50</a:t>
            </a:r>
          </a:p>
          <a:p>
            <a:pPr lvl="1"/>
            <a:r>
              <a:rPr lang="en-US" dirty="0"/>
              <a:t>Batch Size: 32</a:t>
            </a:r>
          </a:p>
          <a:p>
            <a:pPr lvl="1"/>
            <a:r>
              <a:rPr lang="en-US" dirty="0"/>
              <a:t>Learning Rate: 1e-4</a:t>
            </a:r>
          </a:p>
        </p:txBody>
      </p:sp>
      <p:sp>
        <p:nvSpPr>
          <p:cNvPr id="3" name="Slide Number Placeholder 2">
            <a:extLst>
              <a:ext uri="{FF2B5EF4-FFF2-40B4-BE49-F238E27FC236}">
                <a16:creationId xmlns:a16="http://schemas.microsoft.com/office/drawing/2014/main" id="{C3627EC6-F8ED-88ED-4217-F2184839771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13</a:t>
            </a:fld>
            <a:endParaRPr lang="en-US" dirty="0"/>
          </a:p>
        </p:txBody>
      </p:sp>
    </p:spTree>
    <p:extLst>
      <p:ext uri="{BB962C8B-B14F-4D97-AF65-F5344CB8AC3E}">
        <p14:creationId xmlns:p14="http://schemas.microsoft.com/office/powerpoint/2010/main" val="346652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BCD19-D781-BFBB-25BF-5FD92B7CA9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AEBCCE-A0D6-B74E-D359-DE9DC3511021}"/>
              </a:ext>
            </a:extLst>
          </p:cNvPr>
          <p:cNvSpPr>
            <a:spLocks noGrp="1"/>
          </p:cNvSpPr>
          <p:nvPr>
            <p:ph type="title"/>
          </p:nvPr>
        </p:nvSpPr>
        <p:spPr>
          <a:xfrm>
            <a:off x="741680" y="430482"/>
            <a:ext cx="10500989" cy="1327464"/>
          </a:xfrm>
        </p:spPr>
        <p:txBody>
          <a:bodyPr anchor="b">
            <a:normAutofit/>
          </a:bodyPr>
          <a:lstStyle/>
          <a:p>
            <a:r>
              <a:rPr lang="en-US" dirty="0"/>
              <a:t>Results</a:t>
            </a:r>
          </a:p>
        </p:txBody>
      </p:sp>
      <p:sp>
        <p:nvSpPr>
          <p:cNvPr id="3" name="Content Placeholder 2">
            <a:extLst>
              <a:ext uri="{FF2B5EF4-FFF2-40B4-BE49-F238E27FC236}">
                <a16:creationId xmlns:a16="http://schemas.microsoft.com/office/drawing/2014/main" id="{F4D19C2B-7A16-9010-7A5D-96243B6139B3}"/>
              </a:ext>
            </a:extLst>
          </p:cNvPr>
          <p:cNvSpPr>
            <a:spLocks noGrp="1"/>
          </p:cNvSpPr>
          <p:nvPr>
            <p:ph sz="quarter" idx="35"/>
          </p:nvPr>
        </p:nvSpPr>
        <p:spPr>
          <a:xfrm>
            <a:off x="807038" y="2465539"/>
            <a:ext cx="3774587" cy="3723753"/>
          </a:xfrm>
        </p:spPr>
        <p:txBody>
          <a:bodyPr>
            <a:normAutofit/>
          </a:bodyPr>
          <a:lstStyle/>
          <a:p>
            <a:r>
              <a:rPr lang="en-US" dirty="0"/>
              <a:t>Validation Accuracy: 83.57%</a:t>
            </a:r>
          </a:p>
          <a:p>
            <a:r>
              <a:rPr lang="en-US" dirty="0"/>
              <a:t>Test Accuracy: 84.07%</a:t>
            </a:r>
          </a:p>
          <a:p>
            <a:r>
              <a:rPr lang="en-US" dirty="0"/>
              <a:t>Test Loss: 0.3879</a:t>
            </a:r>
          </a:p>
          <a:p>
            <a:r>
              <a:rPr lang="en-US" dirty="0"/>
              <a:t>This shows that the model demonstrated steady improvements in accuracy while avoiding overfitting as much as possible.</a:t>
            </a:r>
          </a:p>
        </p:txBody>
      </p:sp>
      <p:pic>
        <p:nvPicPr>
          <p:cNvPr id="4098" name="Picture 2">
            <a:extLst>
              <a:ext uri="{FF2B5EF4-FFF2-40B4-BE49-F238E27FC236}">
                <a16:creationId xmlns:a16="http://schemas.microsoft.com/office/drawing/2014/main" id="{8B8B072E-C268-30AA-6D9B-E07218EB5F35}"/>
              </a:ext>
            </a:extLst>
          </p:cNvPr>
          <p:cNvPicPr>
            <a:picLocks noGrp="1" noChangeAspect="1" noChangeArrowheads="1"/>
          </p:cNvPicPr>
          <p:nvPr>
            <p:ph sz="quarter" idx="36"/>
          </p:nvPr>
        </p:nvPicPr>
        <p:blipFill>
          <a:blip r:embed="rId3">
            <a:extLst>
              <a:ext uri="{28A0092B-C50C-407E-A947-70E740481C1C}">
                <a14:useLocalDpi xmlns:a14="http://schemas.microsoft.com/office/drawing/2010/main" val="0"/>
              </a:ext>
            </a:extLst>
          </a:blip>
          <a:stretch>
            <a:fillRect/>
          </a:stretch>
        </p:blipFill>
        <p:spPr bwMode="auto">
          <a:xfrm>
            <a:off x="4927600" y="3293323"/>
            <a:ext cx="6315069" cy="2068184"/>
          </a:xfrm>
          <a:prstGeom prst="rect">
            <a:avLst/>
          </a:prstGeom>
          <a:solidFill>
            <a:srgbClr val="FFFFFF"/>
          </a:solidFill>
        </p:spPr>
      </p:pic>
      <p:sp>
        <p:nvSpPr>
          <p:cNvPr id="5" name="Slide Number Placeholder 4">
            <a:extLst>
              <a:ext uri="{FF2B5EF4-FFF2-40B4-BE49-F238E27FC236}">
                <a16:creationId xmlns:a16="http://schemas.microsoft.com/office/drawing/2014/main" id="{C86C2763-7A8A-1C02-32F7-53CDEDC33E97}"/>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14</a:t>
            </a:fld>
            <a:endParaRPr lang="en-US"/>
          </a:p>
        </p:txBody>
      </p:sp>
    </p:spTree>
    <p:extLst>
      <p:ext uri="{BB962C8B-B14F-4D97-AF65-F5344CB8AC3E}">
        <p14:creationId xmlns:p14="http://schemas.microsoft.com/office/powerpoint/2010/main" val="136200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4A37D-5ACD-8006-8CF2-2438DE7ACB94}"/>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9B8152E9-3C86-D0F3-AAB2-C4B0A310472C}"/>
              </a:ext>
            </a:extLst>
          </p:cNvPr>
          <p:cNvSpPr>
            <a:spLocks noGrp="1"/>
          </p:cNvSpPr>
          <p:nvPr>
            <p:ph type="subTitle" idx="1"/>
          </p:nvPr>
        </p:nvSpPr>
        <p:spPr>
          <a:xfrm>
            <a:off x="321868" y="2871591"/>
            <a:ext cx="11562303" cy="1114817"/>
          </a:xfrm>
        </p:spPr>
        <p:txBody>
          <a:bodyPr/>
          <a:lstStyle/>
          <a:p>
            <a:r>
              <a:rPr lang="en-US" dirty="0"/>
              <a:t>Project Checkpoint #3</a:t>
            </a:r>
          </a:p>
        </p:txBody>
      </p:sp>
      <p:sp>
        <p:nvSpPr>
          <p:cNvPr id="3" name="Slide Number Placeholder 2">
            <a:extLst>
              <a:ext uri="{FF2B5EF4-FFF2-40B4-BE49-F238E27FC236}">
                <a16:creationId xmlns:a16="http://schemas.microsoft.com/office/drawing/2014/main" id="{01F2C2BC-3D18-CF5E-4AC7-6D92C37A0EF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15</a:t>
            </a:fld>
            <a:endParaRPr lang="en-US" dirty="0"/>
          </a:p>
        </p:txBody>
      </p:sp>
    </p:spTree>
    <p:extLst>
      <p:ext uri="{BB962C8B-B14F-4D97-AF65-F5344CB8AC3E}">
        <p14:creationId xmlns:p14="http://schemas.microsoft.com/office/powerpoint/2010/main" val="1598175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7B337-9201-5337-68D1-633A6A1E35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DAF077-514E-0D66-1F3A-6FA1C82CFAC7}"/>
              </a:ext>
            </a:extLst>
          </p:cNvPr>
          <p:cNvSpPr>
            <a:spLocks noGrp="1"/>
          </p:cNvSpPr>
          <p:nvPr>
            <p:ph type="title"/>
          </p:nvPr>
        </p:nvSpPr>
        <p:spPr>
          <a:xfrm>
            <a:off x="741680" y="430482"/>
            <a:ext cx="10500989" cy="1327464"/>
          </a:xfrm>
        </p:spPr>
        <p:txBody>
          <a:bodyPr/>
          <a:lstStyle/>
          <a:p>
            <a:r>
              <a:rPr lang="en-US" dirty="0"/>
              <a:t>Initial Hyperparameter Tuning</a:t>
            </a:r>
          </a:p>
        </p:txBody>
      </p:sp>
      <p:sp>
        <p:nvSpPr>
          <p:cNvPr id="3" name="Content Placeholder 2">
            <a:extLst>
              <a:ext uri="{FF2B5EF4-FFF2-40B4-BE49-F238E27FC236}">
                <a16:creationId xmlns:a16="http://schemas.microsoft.com/office/drawing/2014/main" id="{E7F2F39C-81ED-7A87-B740-BFD7CB1B7C5D}"/>
              </a:ext>
            </a:extLst>
          </p:cNvPr>
          <p:cNvSpPr>
            <a:spLocks noGrp="1"/>
          </p:cNvSpPr>
          <p:nvPr>
            <p:ph sz="quarter" idx="35"/>
          </p:nvPr>
        </p:nvSpPr>
        <p:spPr>
          <a:xfrm>
            <a:off x="807038" y="2465539"/>
            <a:ext cx="3774587" cy="3723753"/>
          </a:xfrm>
        </p:spPr>
        <p:txBody>
          <a:bodyPr/>
          <a:lstStyle/>
          <a:p>
            <a:r>
              <a:rPr lang="en-US" dirty="0"/>
              <a:t>Before Tuning</a:t>
            </a:r>
          </a:p>
          <a:p>
            <a:pPr lvl="1"/>
            <a:r>
              <a:rPr lang="en-US" dirty="0"/>
              <a:t>VGG16 base layers were frozen</a:t>
            </a:r>
          </a:p>
          <a:p>
            <a:r>
              <a:rPr lang="en-US" dirty="0"/>
              <a:t>Initial Tuning</a:t>
            </a:r>
          </a:p>
          <a:p>
            <a:pPr lvl="1"/>
            <a:r>
              <a:rPr lang="en-US" dirty="0"/>
              <a:t>Last four layers were unfrozen</a:t>
            </a:r>
          </a:p>
          <a:p>
            <a:r>
              <a:rPr lang="en-US" dirty="0"/>
              <a:t>Training Details</a:t>
            </a:r>
          </a:p>
          <a:p>
            <a:pPr lvl="1"/>
            <a:r>
              <a:rPr lang="en-US" dirty="0"/>
              <a:t>50 Epochs</a:t>
            </a:r>
          </a:p>
          <a:p>
            <a:pPr lvl="1"/>
            <a:r>
              <a:rPr lang="en-US" dirty="0"/>
              <a:t>Adam Optimizer</a:t>
            </a:r>
          </a:p>
        </p:txBody>
      </p:sp>
      <p:sp>
        <p:nvSpPr>
          <p:cNvPr id="5" name="Slide Number Placeholder 4">
            <a:extLst>
              <a:ext uri="{FF2B5EF4-FFF2-40B4-BE49-F238E27FC236}">
                <a16:creationId xmlns:a16="http://schemas.microsoft.com/office/drawing/2014/main" id="{2788D2AC-4FED-B08C-F4D1-82D47E0B0636}"/>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16</a:t>
            </a:fld>
            <a:endParaRPr lang="en-US" dirty="0"/>
          </a:p>
        </p:txBody>
      </p:sp>
      <p:pic>
        <p:nvPicPr>
          <p:cNvPr id="8" name="Picture 7">
            <a:extLst>
              <a:ext uri="{FF2B5EF4-FFF2-40B4-BE49-F238E27FC236}">
                <a16:creationId xmlns:a16="http://schemas.microsoft.com/office/drawing/2014/main" id="{BE592A51-9737-52F4-D102-51D2ED5CEE85}"/>
              </a:ext>
            </a:extLst>
          </p:cNvPr>
          <p:cNvPicPr>
            <a:picLocks noChangeAspect="1"/>
          </p:cNvPicPr>
          <p:nvPr/>
        </p:nvPicPr>
        <p:blipFill>
          <a:blip r:embed="rId3"/>
          <a:stretch>
            <a:fillRect/>
          </a:stretch>
        </p:blipFill>
        <p:spPr>
          <a:xfrm>
            <a:off x="4822371" y="2465539"/>
            <a:ext cx="4928399" cy="389235"/>
          </a:xfrm>
          <a:prstGeom prst="rect">
            <a:avLst/>
          </a:prstGeom>
        </p:spPr>
      </p:pic>
      <p:pic>
        <p:nvPicPr>
          <p:cNvPr id="10" name="Picture 9">
            <a:extLst>
              <a:ext uri="{FF2B5EF4-FFF2-40B4-BE49-F238E27FC236}">
                <a16:creationId xmlns:a16="http://schemas.microsoft.com/office/drawing/2014/main" id="{4516266F-F6CE-99A1-DE53-438B634E547A}"/>
              </a:ext>
            </a:extLst>
          </p:cNvPr>
          <p:cNvPicPr>
            <a:picLocks noChangeAspect="1"/>
          </p:cNvPicPr>
          <p:nvPr/>
        </p:nvPicPr>
        <p:blipFill>
          <a:blip r:embed="rId4"/>
          <a:stretch>
            <a:fillRect/>
          </a:stretch>
        </p:blipFill>
        <p:spPr>
          <a:xfrm>
            <a:off x="4822371" y="3309090"/>
            <a:ext cx="5017476" cy="472383"/>
          </a:xfrm>
          <a:prstGeom prst="rect">
            <a:avLst/>
          </a:prstGeom>
        </p:spPr>
      </p:pic>
      <p:pic>
        <p:nvPicPr>
          <p:cNvPr id="1028" name="Picture 4">
            <a:extLst>
              <a:ext uri="{FF2B5EF4-FFF2-40B4-BE49-F238E27FC236}">
                <a16:creationId xmlns:a16="http://schemas.microsoft.com/office/drawing/2014/main" id="{1F98211A-E28A-D4A7-FE34-9312A66CE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2371" y="4010623"/>
            <a:ext cx="5771469" cy="189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4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9671E-9305-7294-3622-76854DD6AA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2F6CF-7D52-9374-7569-B88CAD26BD29}"/>
              </a:ext>
            </a:extLst>
          </p:cNvPr>
          <p:cNvSpPr>
            <a:spLocks noGrp="1"/>
          </p:cNvSpPr>
          <p:nvPr>
            <p:ph type="title"/>
          </p:nvPr>
        </p:nvSpPr>
        <p:spPr>
          <a:xfrm>
            <a:off x="733562" y="433906"/>
            <a:ext cx="10515601" cy="1327464"/>
          </a:xfrm>
        </p:spPr>
        <p:txBody>
          <a:bodyPr anchor="b">
            <a:normAutofit/>
          </a:bodyPr>
          <a:lstStyle/>
          <a:p>
            <a:r>
              <a:rPr lang="en-US" dirty="0"/>
              <a:t>Best Hyperparameters</a:t>
            </a:r>
          </a:p>
        </p:txBody>
      </p:sp>
      <p:sp>
        <p:nvSpPr>
          <p:cNvPr id="4" name="Content Placeholder 3">
            <a:extLst>
              <a:ext uri="{FF2B5EF4-FFF2-40B4-BE49-F238E27FC236}">
                <a16:creationId xmlns:a16="http://schemas.microsoft.com/office/drawing/2014/main" id="{F9C595E2-13A7-AE44-E3CD-70C11F4EC48B}"/>
              </a:ext>
            </a:extLst>
          </p:cNvPr>
          <p:cNvSpPr>
            <a:spLocks noGrp="1"/>
          </p:cNvSpPr>
          <p:nvPr>
            <p:ph sz="quarter" idx="37"/>
          </p:nvPr>
        </p:nvSpPr>
        <p:spPr>
          <a:xfrm>
            <a:off x="8392160" y="2465388"/>
            <a:ext cx="2856865" cy="3427412"/>
          </a:xfrm>
        </p:spPr>
        <p:txBody>
          <a:bodyPr>
            <a:normAutofit/>
          </a:bodyPr>
          <a:lstStyle/>
          <a:p>
            <a:pPr marL="0" indent="0">
              <a:buNone/>
            </a:pPr>
            <a:r>
              <a:rPr lang="en-US" dirty="0"/>
              <a:t>Best Hyperparameters:</a:t>
            </a:r>
          </a:p>
          <a:p>
            <a:pPr marL="285750" indent="-285750">
              <a:buFont typeface="Arial" panose="020B0604020202020204" pitchFamily="34" charset="0"/>
              <a:buChar char="•"/>
            </a:pPr>
            <a:r>
              <a:rPr lang="en-US" dirty="0"/>
              <a:t>Conv_Filters_1: 128</a:t>
            </a:r>
          </a:p>
          <a:p>
            <a:pPr marL="285750" indent="-285750">
              <a:buFont typeface="Arial" panose="020B0604020202020204" pitchFamily="34" charset="0"/>
              <a:buChar char="•"/>
            </a:pPr>
            <a:r>
              <a:rPr lang="en-US" dirty="0"/>
              <a:t>Kernel Size: 5</a:t>
            </a:r>
          </a:p>
          <a:p>
            <a:pPr marL="285750" indent="-285750">
              <a:buFont typeface="Arial" panose="020B0604020202020204" pitchFamily="34" charset="0"/>
              <a:buChar char="•"/>
            </a:pPr>
            <a:r>
              <a:rPr lang="en-US" dirty="0"/>
              <a:t>Conv_Filters_2: 192</a:t>
            </a:r>
          </a:p>
          <a:p>
            <a:pPr marL="285750" indent="-285750">
              <a:buFont typeface="Arial" panose="020B0604020202020204" pitchFamily="34" charset="0"/>
              <a:buChar char="•"/>
            </a:pPr>
            <a:r>
              <a:rPr lang="en-US" dirty="0"/>
              <a:t>Kernel Size 2: 5</a:t>
            </a:r>
          </a:p>
          <a:p>
            <a:pPr marL="285750" indent="-285750">
              <a:buFont typeface="Arial" panose="020B0604020202020204" pitchFamily="34" charset="0"/>
              <a:buChar char="•"/>
            </a:pPr>
            <a:r>
              <a:rPr lang="en-US" dirty="0"/>
              <a:t>Dense Units: 320</a:t>
            </a:r>
          </a:p>
          <a:p>
            <a:pPr marL="285750" indent="-285750">
              <a:buFont typeface="Arial" panose="020B0604020202020204" pitchFamily="34" charset="0"/>
              <a:buChar char="•"/>
            </a:pPr>
            <a:r>
              <a:rPr lang="en-US" dirty="0"/>
              <a:t>Learning Rate: 0.001</a:t>
            </a:r>
          </a:p>
        </p:txBody>
      </p:sp>
      <p:sp>
        <p:nvSpPr>
          <p:cNvPr id="3" name="Slide Number Placeholder 2">
            <a:extLst>
              <a:ext uri="{FF2B5EF4-FFF2-40B4-BE49-F238E27FC236}">
                <a16:creationId xmlns:a16="http://schemas.microsoft.com/office/drawing/2014/main" id="{8A2A6D15-A7C5-1E8C-F914-CA0BBB43EE18}"/>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17</a:t>
            </a:fld>
            <a:endParaRPr lang="en-US"/>
          </a:p>
        </p:txBody>
      </p:sp>
      <p:pic>
        <p:nvPicPr>
          <p:cNvPr id="8" name="Picture 7">
            <a:extLst>
              <a:ext uri="{FF2B5EF4-FFF2-40B4-BE49-F238E27FC236}">
                <a16:creationId xmlns:a16="http://schemas.microsoft.com/office/drawing/2014/main" id="{93DCA756-375D-C16B-887E-FCE54FEBE8FF}"/>
              </a:ext>
            </a:extLst>
          </p:cNvPr>
          <p:cNvPicPr>
            <a:picLocks noChangeAspect="1"/>
          </p:cNvPicPr>
          <p:nvPr/>
        </p:nvPicPr>
        <p:blipFill>
          <a:blip r:embed="rId3"/>
          <a:stretch>
            <a:fillRect/>
          </a:stretch>
        </p:blipFill>
        <p:spPr>
          <a:xfrm>
            <a:off x="942975" y="2465387"/>
            <a:ext cx="5136705" cy="1327463"/>
          </a:xfrm>
          <a:prstGeom prst="rect">
            <a:avLst/>
          </a:prstGeom>
        </p:spPr>
      </p:pic>
      <p:pic>
        <p:nvPicPr>
          <p:cNvPr id="13" name="Picture 12">
            <a:extLst>
              <a:ext uri="{FF2B5EF4-FFF2-40B4-BE49-F238E27FC236}">
                <a16:creationId xmlns:a16="http://schemas.microsoft.com/office/drawing/2014/main" id="{F5953DFE-3FB3-294D-1717-A6CE6112271A}"/>
              </a:ext>
            </a:extLst>
          </p:cNvPr>
          <p:cNvPicPr>
            <a:picLocks noChangeAspect="1"/>
          </p:cNvPicPr>
          <p:nvPr/>
        </p:nvPicPr>
        <p:blipFill>
          <a:blip r:embed="rId4"/>
          <a:stretch>
            <a:fillRect/>
          </a:stretch>
        </p:blipFill>
        <p:spPr>
          <a:xfrm>
            <a:off x="8320195" y="5821341"/>
            <a:ext cx="3000794" cy="476316"/>
          </a:xfrm>
          <a:prstGeom prst="rect">
            <a:avLst/>
          </a:prstGeom>
        </p:spPr>
      </p:pic>
      <p:pic>
        <p:nvPicPr>
          <p:cNvPr id="2051" name="Picture 3">
            <a:extLst>
              <a:ext uri="{FF2B5EF4-FFF2-40B4-BE49-F238E27FC236}">
                <a16:creationId xmlns:a16="http://schemas.microsoft.com/office/drawing/2014/main" id="{925B2D64-F80E-AD00-6417-38ED44F55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011" y="4030071"/>
            <a:ext cx="5678934" cy="186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339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DF9E7-455C-1C7E-960F-C57CF19614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A0EDD-9E44-9940-A006-244B9C53704F}"/>
              </a:ext>
            </a:extLst>
          </p:cNvPr>
          <p:cNvSpPr>
            <a:spLocks noGrp="1"/>
          </p:cNvSpPr>
          <p:nvPr>
            <p:ph type="title"/>
          </p:nvPr>
        </p:nvSpPr>
        <p:spPr>
          <a:xfrm>
            <a:off x="741680" y="430482"/>
            <a:ext cx="10500989" cy="1327464"/>
          </a:xfrm>
        </p:spPr>
        <p:txBody>
          <a:bodyPr anchor="b">
            <a:normAutofit/>
          </a:bodyPr>
          <a:lstStyle/>
          <a:p>
            <a:r>
              <a:rPr lang="en-US" dirty="0"/>
              <a:t>Regularization/Optimizer Changes</a:t>
            </a:r>
          </a:p>
        </p:txBody>
      </p:sp>
      <p:sp>
        <p:nvSpPr>
          <p:cNvPr id="3" name="Content Placeholder 2">
            <a:extLst>
              <a:ext uri="{FF2B5EF4-FFF2-40B4-BE49-F238E27FC236}">
                <a16:creationId xmlns:a16="http://schemas.microsoft.com/office/drawing/2014/main" id="{E5DD7216-8426-2FF6-D473-6CAF82C9EB96}"/>
              </a:ext>
            </a:extLst>
          </p:cNvPr>
          <p:cNvSpPr>
            <a:spLocks noGrp="1"/>
          </p:cNvSpPr>
          <p:nvPr>
            <p:ph sz="quarter" idx="35"/>
          </p:nvPr>
        </p:nvSpPr>
        <p:spPr>
          <a:xfrm>
            <a:off x="807038" y="2465539"/>
            <a:ext cx="3774587" cy="3723753"/>
          </a:xfrm>
        </p:spPr>
        <p:txBody>
          <a:bodyPr>
            <a:normAutofit/>
          </a:bodyPr>
          <a:lstStyle/>
          <a:p>
            <a:pPr marL="285750" indent="-285750">
              <a:lnSpc>
                <a:spcPct val="110000"/>
              </a:lnSpc>
              <a:buFont typeface="Arial" panose="020B0604020202020204" pitchFamily="34" charset="0"/>
              <a:buChar char="•"/>
            </a:pPr>
            <a:r>
              <a:rPr lang="en-US" sz="1500" dirty="0"/>
              <a:t>Regularization Improvements</a:t>
            </a:r>
          </a:p>
          <a:p>
            <a:pPr marL="1085850" lvl="1" indent="-285750">
              <a:lnSpc>
                <a:spcPct val="110000"/>
              </a:lnSpc>
            </a:pPr>
            <a:r>
              <a:rPr lang="en-US" sz="1500" dirty="0"/>
              <a:t>Adjusted dropout layers in densely connected layers</a:t>
            </a:r>
          </a:p>
          <a:p>
            <a:pPr marL="1085850" lvl="1" indent="-285750">
              <a:lnSpc>
                <a:spcPct val="110000"/>
              </a:lnSpc>
            </a:pPr>
            <a:r>
              <a:rPr lang="en-US" sz="1500" dirty="0"/>
              <a:t>L2 regularization was applied to further reduce likelihood of overfitting</a:t>
            </a:r>
          </a:p>
          <a:p>
            <a:pPr marL="285750" indent="-285750">
              <a:lnSpc>
                <a:spcPct val="110000"/>
              </a:lnSpc>
              <a:buFont typeface="Arial" panose="020B0604020202020204" pitchFamily="34" charset="0"/>
              <a:buChar char="•"/>
            </a:pPr>
            <a:r>
              <a:rPr lang="en-US" sz="1500" dirty="0"/>
              <a:t>Optimizer Adjustments</a:t>
            </a:r>
          </a:p>
          <a:p>
            <a:pPr marL="1085850" lvl="1" indent="-285750">
              <a:lnSpc>
                <a:spcPct val="110000"/>
              </a:lnSpc>
            </a:pPr>
            <a:r>
              <a:rPr lang="en-US" sz="1500" dirty="0"/>
              <a:t>Switched to </a:t>
            </a:r>
            <a:r>
              <a:rPr lang="en-US" sz="1500" dirty="0" err="1"/>
              <a:t>AdamW</a:t>
            </a:r>
            <a:r>
              <a:rPr lang="en-US" sz="1500" dirty="0"/>
              <a:t> for better weight decay control and improved convergence</a:t>
            </a:r>
          </a:p>
        </p:txBody>
      </p:sp>
      <p:pic>
        <p:nvPicPr>
          <p:cNvPr id="1028" name="Picture 4" descr="A graph of a graph&#10;&#10;Description automatically generated with medium confidence">
            <a:extLst>
              <a:ext uri="{FF2B5EF4-FFF2-40B4-BE49-F238E27FC236}">
                <a16:creationId xmlns:a16="http://schemas.microsoft.com/office/drawing/2014/main" id="{2E879BD1-C337-BEAF-8765-8014F34DDB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27600" y="3293323"/>
            <a:ext cx="6315069" cy="2068184"/>
          </a:xfrm>
          <a:prstGeom prst="rect">
            <a:avLst/>
          </a:prstGeom>
          <a:solidFill>
            <a:srgbClr val="FFFFFF"/>
          </a:solidFill>
        </p:spPr>
      </p:pic>
      <p:sp>
        <p:nvSpPr>
          <p:cNvPr id="5" name="Slide Number Placeholder 4">
            <a:extLst>
              <a:ext uri="{FF2B5EF4-FFF2-40B4-BE49-F238E27FC236}">
                <a16:creationId xmlns:a16="http://schemas.microsoft.com/office/drawing/2014/main" id="{499E579E-0905-D971-5A22-7EE9D3651B97}"/>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18</a:t>
            </a:fld>
            <a:endParaRPr lang="en-US"/>
          </a:p>
        </p:txBody>
      </p:sp>
      <p:pic>
        <p:nvPicPr>
          <p:cNvPr id="6" name="Picture 5">
            <a:extLst>
              <a:ext uri="{FF2B5EF4-FFF2-40B4-BE49-F238E27FC236}">
                <a16:creationId xmlns:a16="http://schemas.microsoft.com/office/drawing/2014/main" id="{F1B4AA22-3E76-7FD3-F2CA-E469C1139C1F}"/>
              </a:ext>
            </a:extLst>
          </p:cNvPr>
          <p:cNvPicPr>
            <a:picLocks noChangeAspect="1"/>
          </p:cNvPicPr>
          <p:nvPr/>
        </p:nvPicPr>
        <p:blipFill>
          <a:blip r:embed="rId4"/>
          <a:stretch>
            <a:fillRect/>
          </a:stretch>
        </p:blipFill>
        <p:spPr>
          <a:xfrm>
            <a:off x="4931919" y="2800263"/>
            <a:ext cx="3153215" cy="419158"/>
          </a:xfrm>
          <a:prstGeom prst="rect">
            <a:avLst/>
          </a:prstGeom>
        </p:spPr>
      </p:pic>
      <p:sp>
        <p:nvSpPr>
          <p:cNvPr id="4" name="TextBox 3">
            <a:extLst>
              <a:ext uri="{FF2B5EF4-FFF2-40B4-BE49-F238E27FC236}">
                <a16:creationId xmlns:a16="http://schemas.microsoft.com/office/drawing/2014/main" id="{51A26EAF-7781-C2AE-AFC4-CAE2CEE42C3B}"/>
              </a:ext>
            </a:extLst>
          </p:cNvPr>
          <p:cNvSpPr txBox="1"/>
          <p:nvPr/>
        </p:nvSpPr>
        <p:spPr>
          <a:xfrm>
            <a:off x="4931919" y="5522976"/>
            <a:ext cx="4376673" cy="646331"/>
          </a:xfrm>
          <a:prstGeom prst="rect">
            <a:avLst/>
          </a:prstGeom>
          <a:noFill/>
        </p:spPr>
        <p:txBody>
          <a:bodyPr wrap="square" rtlCol="0">
            <a:spAutoFit/>
          </a:bodyPr>
          <a:lstStyle/>
          <a:p>
            <a:r>
              <a:rPr lang="en-US" dirty="0">
                <a:solidFill>
                  <a:srgbClr val="E3FBFE"/>
                </a:solidFill>
              </a:rPr>
              <a:t>Something terrible happened here, still figuring it out….</a:t>
            </a:r>
          </a:p>
        </p:txBody>
      </p:sp>
    </p:spTree>
    <p:extLst>
      <p:ext uri="{BB962C8B-B14F-4D97-AF65-F5344CB8AC3E}">
        <p14:creationId xmlns:p14="http://schemas.microsoft.com/office/powerpoint/2010/main" val="3492164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3FA93-1407-F851-E8CA-00F98288B0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AF92E5-3570-7614-FD37-353EFABAAAC3}"/>
              </a:ext>
            </a:extLst>
          </p:cNvPr>
          <p:cNvSpPr>
            <a:spLocks noGrp="1"/>
          </p:cNvSpPr>
          <p:nvPr>
            <p:ph type="title"/>
          </p:nvPr>
        </p:nvSpPr>
        <p:spPr>
          <a:xfrm>
            <a:off x="741680" y="430482"/>
            <a:ext cx="10500989" cy="1327464"/>
          </a:xfrm>
        </p:spPr>
        <p:txBody>
          <a:bodyPr/>
          <a:lstStyle/>
          <a:p>
            <a:r>
              <a:rPr lang="en-US" dirty="0"/>
              <a:t>Transfer Learning</a:t>
            </a:r>
          </a:p>
        </p:txBody>
      </p:sp>
      <p:sp>
        <p:nvSpPr>
          <p:cNvPr id="3" name="Content Placeholder 2">
            <a:extLst>
              <a:ext uri="{FF2B5EF4-FFF2-40B4-BE49-F238E27FC236}">
                <a16:creationId xmlns:a16="http://schemas.microsoft.com/office/drawing/2014/main" id="{C312F492-8133-317F-E5B3-3C11ADE841B7}"/>
              </a:ext>
            </a:extLst>
          </p:cNvPr>
          <p:cNvSpPr>
            <a:spLocks noGrp="1"/>
          </p:cNvSpPr>
          <p:nvPr>
            <p:ph sz="quarter" idx="35"/>
          </p:nvPr>
        </p:nvSpPr>
        <p:spPr>
          <a:xfrm>
            <a:off x="807038" y="2465539"/>
            <a:ext cx="3774587" cy="3723753"/>
          </a:xfrm>
        </p:spPr>
        <p:txBody>
          <a:bodyPr/>
          <a:lstStyle/>
          <a:p>
            <a:pPr marL="0" indent="0">
              <a:buNone/>
            </a:pPr>
            <a:r>
              <a:rPr lang="en-US" dirty="0"/>
              <a:t>Background Information</a:t>
            </a:r>
          </a:p>
          <a:p>
            <a:pPr marL="285750" indent="-285750">
              <a:buFont typeface="Arial" panose="020B0604020202020204" pitchFamily="34" charset="0"/>
              <a:buChar char="•"/>
            </a:pPr>
            <a:r>
              <a:rPr lang="en-US" dirty="0"/>
              <a:t>VGG16 has proven itself for its high accuracy and robustness but is rather computationally expensive</a:t>
            </a:r>
          </a:p>
          <a:p>
            <a:pPr marL="0" indent="0">
              <a:buNone/>
            </a:pPr>
            <a:r>
              <a:rPr lang="en-US" dirty="0"/>
              <a:t>Why EfficientNet?</a:t>
            </a:r>
          </a:p>
          <a:p>
            <a:pPr marL="285750" indent="-285750">
              <a:buFont typeface="Arial" panose="020B0604020202020204" pitchFamily="34" charset="0"/>
              <a:buChar char="•"/>
            </a:pPr>
            <a:r>
              <a:rPr lang="en-US" dirty="0"/>
              <a:t>Combines accuracy with computational efficiency</a:t>
            </a:r>
          </a:p>
          <a:p>
            <a:pPr marL="285750" indent="-285750">
              <a:buFont typeface="Arial" panose="020B0604020202020204" pitchFamily="34" charset="0"/>
              <a:buChar char="•"/>
            </a:pPr>
            <a:r>
              <a:rPr lang="en-US" dirty="0"/>
              <a:t>Scales uniformly in width/depth/resolution</a:t>
            </a:r>
          </a:p>
        </p:txBody>
      </p:sp>
      <p:sp>
        <p:nvSpPr>
          <p:cNvPr id="5" name="Slide Number Placeholder 4">
            <a:extLst>
              <a:ext uri="{FF2B5EF4-FFF2-40B4-BE49-F238E27FC236}">
                <a16:creationId xmlns:a16="http://schemas.microsoft.com/office/drawing/2014/main" id="{2D4964A7-5597-F59A-A7D7-9A5F3DDDF07B}"/>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19</a:t>
            </a:fld>
            <a:endParaRPr lang="en-US" dirty="0"/>
          </a:p>
        </p:txBody>
      </p:sp>
      <p:pic>
        <p:nvPicPr>
          <p:cNvPr id="2050" name="Picture 2">
            <a:extLst>
              <a:ext uri="{FF2B5EF4-FFF2-40B4-BE49-F238E27FC236}">
                <a16:creationId xmlns:a16="http://schemas.microsoft.com/office/drawing/2014/main" id="{10B8B2E9-91E2-F161-CFBA-E1448F1BF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714" y="4233768"/>
            <a:ext cx="6236190" cy="20455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E2B55F9-68ED-ABDD-EAA0-9C1C44CFE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714" y="2188256"/>
            <a:ext cx="6236190" cy="20455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C5B3B69-F72E-AFD5-0FF3-91D3C43D65EC}"/>
              </a:ext>
            </a:extLst>
          </p:cNvPr>
          <p:cNvPicPr>
            <a:picLocks noChangeAspect="1"/>
          </p:cNvPicPr>
          <p:nvPr/>
        </p:nvPicPr>
        <p:blipFill>
          <a:blip r:embed="rId5"/>
          <a:stretch>
            <a:fillRect/>
          </a:stretch>
        </p:blipFill>
        <p:spPr>
          <a:xfrm>
            <a:off x="7187838" y="689621"/>
            <a:ext cx="4206059" cy="584175"/>
          </a:xfrm>
          <a:prstGeom prst="rect">
            <a:avLst/>
          </a:prstGeom>
        </p:spPr>
      </p:pic>
      <p:pic>
        <p:nvPicPr>
          <p:cNvPr id="8" name="Picture 7">
            <a:extLst>
              <a:ext uri="{FF2B5EF4-FFF2-40B4-BE49-F238E27FC236}">
                <a16:creationId xmlns:a16="http://schemas.microsoft.com/office/drawing/2014/main" id="{F3C07E1E-2593-4EFC-0289-6B2C3B06DDFA}"/>
              </a:ext>
            </a:extLst>
          </p:cNvPr>
          <p:cNvPicPr>
            <a:picLocks noChangeAspect="1"/>
          </p:cNvPicPr>
          <p:nvPr/>
        </p:nvPicPr>
        <p:blipFill>
          <a:blip r:embed="rId6"/>
          <a:stretch>
            <a:fillRect/>
          </a:stretch>
        </p:blipFill>
        <p:spPr>
          <a:xfrm>
            <a:off x="7193516" y="1277771"/>
            <a:ext cx="4200381" cy="510327"/>
          </a:xfrm>
          <a:prstGeom prst="rect">
            <a:avLst/>
          </a:prstGeom>
        </p:spPr>
      </p:pic>
    </p:spTree>
    <p:extLst>
      <p:ext uri="{BB962C8B-B14F-4D97-AF65-F5344CB8AC3E}">
        <p14:creationId xmlns:p14="http://schemas.microsoft.com/office/powerpoint/2010/main" val="1589643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838201" y="365125"/>
            <a:ext cx="4466502" cy="1936866"/>
          </a:xfrm>
        </p:spPr>
        <p:txBody>
          <a:bodyPr/>
          <a:lstStyle/>
          <a:p>
            <a:r>
              <a:rPr lang="en-US" dirty="0"/>
              <a:t>Agenda</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a:xfrm>
            <a:off x="838201" y="2743200"/>
            <a:ext cx="4466504" cy="3759835"/>
          </a:xfrm>
        </p:spPr>
        <p:txBody>
          <a:bodyPr anchor="t"/>
          <a:lstStyle/>
          <a:p>
            <a:r>
              <a:rPr lang="en-US" dirty="0"/>
              <a:t>What is Tortoise?</a:t>
            </a:r>
          </a:p>
          <a:p>
            <a:r>
              <a:rPr lang="en-US" dirty="0"/>
              <a:t>Project Checkpoint # 1</a:t>
            </a:r>
          </a:p>
          <a:p>
            <a:r>
              <a:rPr lang="en-US" dirty="0"/>
              <a:t>Project Checkpoint # 2</a:t>
            </a:r>
          </a:p>
          <a:p>
            <a:r>
              <a:rPr lang="en-US" dirty="0"/>
              <a:t>Project Checkpoint # 3</a:t>
            </a:r>
          </a:p>
          <a:p>
            <a:r>
              <a:rPr lang="en-US" dirty="0"/>
              <a:t>Current Progress</a:t>
            </a:r>
          </a:p>
          <a:p>
            <a:r>
              <a:rPr lang="en-US" dirty="0"/>
              <a:t>Challenges Encountered</a:t>
            </a:r>
          </a:p>
          <a:p>
            <a:r>
              <a:rPr lang="en-US" dirty="0"/>
              <a:t>What’s Up Next</a:t>
            </a:r>
          </a:p>
        </p:txBody>
      </p:sp>
    </p:spTree>
    <p:extLst>
      <p:ext uri="{BB962C8B-B14F-4D97-AF65-F5344CB8AC3E}">
        <p14:creationId xmlns:p14="http://schemas.microsoft.com/office/powerpoint/2010/main" val="146015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5BEAD-7CE6-63AE-F6AD-53A1AEB131D0}"/>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3D30CCEA-7D0A-5AD2-D3D8-592BC87CB28F}"/>
              </a:ext>
            </a:extLst>
          </p:cNvPr>
          <p:cNvSpPr>
            <a:spLocks noGrp="1"/>
          </p:cNvSpPr>
          <p:nvPr>
            <p:ph type="subTitle" idx="1"/>
          </p:nvPr>
        </p:nvSpPr>
        <p:spPr>
          <a:xfrm>
            <a:off x="321868" y="2533263"/>
            <a:ext cx="11562303" cy="1114817"/>
          </a:xfrm>
        </p:spPr>
        <p:txBody>
          <a:bodyPr/>
          <a:lstStyle/>
          <a:p>
            <a:r>
              <a:rPr lang="en-US" dirty="0"/>
              <a:t>Challenges Encountered</a:t>
            </a:r>
          </a:p>
        </p:txBody>
      </p:sp>
      <p:sp>
        <p:nvSpPr>
          <p:cNvPr id="3" name="Slide Number Placeholder 2">
            <a:extLst>
              <a:ext uri="{FF2B5EF4-FFF2-40B4-BE49-F238E27FC236}">
                <a16:creationId xmlns:a16="http://schemas.microsoft.com/office/drawing/2014/main" id="{54D2C96F-BE2B-E397-F9D7-00538F4F85E4}"/>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20</a:t>
            </a:fld>
            <a:endParaRPr lang="en-US" dirty="0"/>
          </a:p>
        </p:txBody>
      </p:sp>
    </p:spTree>
    <p:extLst>
      <p:ext uri="{BB962C8B-B14F-4D97-AF65-F5344CB8AC3E}">
        <p14:creationId xmlns:p14="http://schemas.microsoft.com/office/powerpoint/2010/main" val="3643021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00F40-C497-38EB-C859-8FAEC4AC1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438972-6795-D97F-7E5F-AF44E9611715}"/>
              </a:ext>
            </a:extLst>
          </p:cNvPr>
          <p:cNvSpPr>
            <a:spLocks noGrp="1"/>
          </p:cNvSpPr>
          <p:nvPr>
            <p:ph type="title"/>
          </p:nvPr>
        </p:nvSpPr>
        <p:spPr>
          <a:xfrm>
            <a:off x="741680" y="430482"/>
            <a:ext cx="10500989" cy="1327464"/>
          </a:xfrm>
        </p:spPr>
        <p:txBody>
          <a:bodyPr anchor="b">
            <a:normAutofit/>
          </a:bodyPr>
          <a:lstStyle/>
          <a:p>
            <a:r>
              <a:rPr lang="en-US" dirty="0"/>
              <a:t>Challenge 1: Two Types of Datasets</a:t>
            </a:r>
          </a:p>
        </p:txBody>
      </p:sp>
      <p:sp>
        <p:nvSpPr>
          <p:cNvPr id="3" name="Content Placeholder 2">
            <a:extLst>
              <a:ext uri="{FF2B5EF4-FFF2-40B4-BE49-F238E27FC236}">
                <a16:creationId xmlns:a16="http://schemas.microsoft.com/office/drawing/2014/main" id="{9285A80D-9ECF-4A23-8176-C9198CF80EE8}"/>
              </a:ext>
            </a:extLst>
          </p:cNvPr>
          <p:cNvSpPr>
            <a:spLocks noGrp="1"/>
          </p:cNvSpPr>
          <p:nvPr>
            <p:ph sz="quarter" idx="35"/>
          </p:nvPr>
        </p:nvSpPr>
        <p:spPr>
          <a:xfrm>
            <a:off x="807038" y="2465539"/>
            <a:ext cx="3774587" cy="3723753"/>
          </a:xfrm>
        </p:spPr>
        <p:txBody>
          <a:bodyPr>
            <a:normAutofit/>
          </a:bodyPr>
          <a:lstStyle/>
          <a:p>
            <a:pPr marL="0" indent="0">
              <a:lnSpc>
                <a:spcPct val="110000"/>
              </a:lnSpc>
              <a:buNone/>
            </a:pPr>
            <a:r>
              <a:rPr lang="en-US" dirty="0"/>
              <a:t>Dataset Diversity</a:t>
            </a:r>
            <a:endParaRPr lang="en-US"/>
          </a:p>
          <a:p>
            <a:pPr marL="285750" indent="-285750">
              <a:lnSpc>
                <a:spcPct val="110000"/>
              </a:lnSpc>
              <a:buFont typeface="Arial" panose="020B0604020202020204" pitchFamily="34" charset="0"/>
              <a:buChar char="•"/>
            </a:pPr>
            <a:r>
              <a:rPr lang="en-US" dirty="0"/>
              <a:t>Facial set had limited variability in expressions, angles and lighting</a:t>
            </a:r>
            <a:endParaRPr lang="en-US"/>
          </a:p>
          <a:p>
            <a:pPr marL="285750" indent="-285750">
              <a:lnSpc>
                <a:spcPct val="110000"/>
              </a:lnSpc>
              <a:buFont typeface="Arial" panose="020B0604020202020204" pitchFamily="34" charset="0"/>
              <a:buChar char="•"/>
            </a:pPr>
            <a:r>
              <a:rPr lang="en-US" dirty="0"/>
              <a:t>Object set had high variability in size, orientation, and background clutter</a:t>
            </a:r>
            <a:endParaRPr lang="en-US"/>
          </a:p>
          <a:p>
            <a:pPr marL="0" indent="0">
              <a:lnSpc>
                <a:spcPct val="110000"/>
              </a:lnSpc>
              <a:buNone/>
            </a:pPr>
            <a:r>
              <a:rPr lang="en-US" dirty="0"/>
              <a:t>Preprocessing and Augmentation</a:t>
            </a:r>
            <a:endParaRPr lang="en-US"/>
          </a:p>
          <a:p>
            <a:pPr marL="285750" indent="-285750">
              <a:lnSpc>
                <a:spcPct val="110000"/>
              </a:lnSpc>
              <a:buFont typeface="Arial" panose="020B0604020202020204" pitchFamily="34" charset="0"/>
              <a:buChar char="•"/>
            </a:pPr>
            <a:r>
              <a:rPr lang="en-US" dirty="0"/>
              <a:t>Augmentation had slightly improved accuracy</a:t>
            </a:r>
            <a:endParaRPr lang="en-US"/>
          </a:p>
        </p:txBody>
      </p:sp>
      <p:pic>
        <p:nvPicPr>
          <p:cNvPr id="7" name="Picture 6" descr="A blue squares with white text&#10;&#10;Description automatically generated">
            <a:extLst>
              <a:ext uri="{FF2B5EF4-FFF2-40B4-BE49-F238E27FC236}">
                <a16:creationId xmlns:a16="http://schemas.microsoft.com/office/drawing/2014/main" id="{4734F868-3358-14C9-1E47-A1BAF674EACD}"/>
              </a:ext>
            </a:extLst>
          </p:cNvPr>
          <p:cNvPicPr>
            <a:picLocks noChangeAspect="1"/>
          </p:cNvPicPr>
          <p:nvPr/>
        </p:nvPicPr>
        <p:blipFill>
          <a:blip r:embed="rId3"/>
          <a:stretch>
            <a:fillRect/>
          </a:stretch>
        </p:blipFill>
        <p:spPr>
          <a:xfrm>
            <a:off x="4982006" y="2465539"/>
            <a:ext cx="6206257" cy="3723753"/>
          </a:xfrm>
          <a:prstGeom prst="rect">
            <a:avLst/>
          </a:prstGeom>
          <a:noFill/>
        </p:spPr>
      </p:pic>
      <p:sp>
        <p:nvSpPr>
          <p:cNvPr id="5" name="Slide Number Placeholder 4">
            <a:extLst>
              <a:ext uri="{FF2B5EF4-FFF2-40B4-BE49-F238E27FC236}">
                <a16:creationId xmlns:a16="http://schemas.microsoft.com/office/drawing/2014/main" id="{3076D803-B145-2CCB-30DF-FA67AABA70D9}"/>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21</a:t>
            </a:fld>
            <a:endParaRPr lang="en-US"/>
          </a:p>
        </p:txBody>
      </p:sp>
    </p:spTree>
    <p:extLst>
      <p:ext uri="{BB962C8B-B14F-4D97-AF65-F5344CB8AC3E}">
        <p14:creationId xmlns:p14="http://schemas.microsoft.com/office/powerpoint/2010/main" val="1916903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2"/>
            <a:ext cx="10500989" cy="1327464"/>
          </a:xfrm>
        </p:spPr>
        <p:txBody>
          <a:bodyPr anchor="b">
            <a:normAutofit/>
          </a:bodyPr>
          <a:lstStyle/>
          <a:p>
            <a:r>
              <a:rPr lang="en-US" dirty="0"/>
              <a:t>Challenge 2: training/testing process</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5"/>
          </p:nvPr>
        </p:nvSpPr>
        <p:spPr>
          <a:xfrm>
            <a:off x="807038" y="2465539"/>
            <a:ext cx="3774587" cy="3723753"/>
          </a:xfrm>
        </p:spPr>
        <p:txBody>
          <a:bodyPr>
            <a:normAutofit/>
          </a:bodyPr>
          <a:lstStyle/>
          <a:p>
            <a:pPr marL="0" indent="0">
              <a:lnSpc>
                <a:spcPct val="110000"/>
              </a:lnSpc>
              <a:buNone/>
            </a:pPr>
            <a:r>
              <a:rPr lang="en-US" dirty="0"/>
              <a:t>Computational Resource Limitations and Validation Performance</a:t>
            </a:r>
            <a:endParaRPr lang="en-US"/>
          </a:p>
          <a:p>
            <a:pPr marL="285750" indent="-285750">
              <a:lnSpc>
                <a:spcPct val="110000"/>
              </a:lnSpc>
              <a:buFont typeface="Arial" panose="020B0604020202020204" pitchFamily="34" charset="0"/>
              <a:buChar char="•"/>
            </a:pPr>
            <a:r>
              <a:rPr lang="en-US" dirty="0"/>
              <a:t>Large datasets in general mean significant resources are needed to train properly upon</a:t>
            </a:r>
            <a:endParaRPr lang="en-US"/>
          </a:p>
          <a:p>
            <a:pPr marL="569214" lvl="1" indent="-285750">
              <a:lnSpc>
                <a:spcPct val="110000"/>
              </a:lnSpc>
              <a:buFont typeface="Arial" panose="020B0604020202020204" pitchFamily="34" charset="0"/>
              <a:buChar char="•"/>
            </a:pPr>
            <a:r>
              <a:rPr lang="en-US" dirty="0"/>
              <a:t>7 -&gt; 10 -&gt; 20 -&gt; 50 -&gt; 100 epochs</a:t>
            </a:r>
            <a:endParaRPr lang="en-US"/>
          </a:p>
          <a:p>
            <a:pPr marL="285750" indent="-285750">
              <a:lnSpc>
                <a:spcPct val="110000"/>
              </a:lnSpc>
              <a:buFont typeface="Arial" panose="020B0604020202020204" pitchFamily="34" charset="0"/>
              <a:buChar char="•"/>
            </a:pPr>
            <a:r>
              <a:rPr lang="en-US" dirty="0"/>
              <a:t>Validation accuracy plateaued after certain amount of epochs</a:t>
            </a:r>
            <a:endParaRPr lang="en-US"/>
          </a:p>
        </p:txBody>
      </p:sp>
      <p:pic>
        <p:nvPicPr>
          <p:cNvPr id="11" name="Picture 10" descr="A graph of different colored bars&#10;&#10;Description automatically generated">
            <a:extLst>
              <a:ext uri="{FF2B5EF4-FFF2-40B4-BE49-F238E27FC236}">
                <a16:creationId xmlns:a16="http://schemas.microsoft.com/office/drawing/2014/main" id="{4B33E7B7-48DF-0163-368D-1A410B96DFA2}"/>
              </a:ext>
            </a:extLst>
          </p:cNvPr>
          <p:cNvPicPr>
            <a:picLocks noChangeAspect="1"/>
          </p:cNvPicPr>
          <p:nvPr/>
        </p:nvPicPr>
        <p:blipFill>
          <a:blip r:embed="rId3"/>
          <a:stretch>
            <a:fillRect/>
          </a:stretch>
        </p:blipFill>
        <p:spPr>
          <a:xfrm>
            <a:off x="4982006" y="2465539"/>
            <a:ext cx="6206257" cy="3723753"/>
          </a:xfrm>
          <a:prstGeom prst="rect">
            <a:avLst/>
          </a:prstGeom>
          <a:noFill/>
        </p:spPr>
      </p:pic>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22</a:t>
            </a:fld>
            <a:endParaRPr lang="en-US"/>
          </a:p>
        </p:txBody>
      </p:sp>
    </p:spTree>
    <p:extLst>
      <p:ext uri="{BB962C8B-B14F-4D97-AF65-F5344CB8AC3E}">
        <p14:creationId xmlns:p14="http://schemas.microsoft.com/office/powerpoint/2010/main" val="2728059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623A-FBCD-83D9-5618-133A7202C897}"/>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CEB8741F-7E36-91F8-DAEC-CCF2E63312F2}"/>
              </a:ext>
            </a:extLst>
          </p:cNvPr>
          <p:cNvSpPr>
            <a:spLocks noGrp="1"/>
          </p:cNvSpPr>
          <p:nvPr>
            <p:ph type="subTitle" idx="1"/>
          </p:nvPr>
        </p:nvSpPr>
        <p:spPr>
          <a:xfrm>
            <a:off x="321868" y="2871591"/>
            <a:ext cx="11562303" cy="1114817"/>
          </a:xfrm>
        </p:spPr>
        <p:txBody>
          <a:bodyPr/>
          <a:lstStyle/>
          <a:p>
            <a:r>
              <a:rPr lang="en-US" dirty="0"/>
              <a:t>Current Progress</a:t>
            </a:r>
          </a:p>
        </p:txBody>
      </p:sp>
      <p:sp>
        <p:nvSpPr>
          <p:cNvPr id="3" name="Slide Number Placeholder 2">
            <a:extLst>
              <a:ext uri="{FF2B5EF4-FFF2-40B4-BE49-F238E27FC236}">
                <a16:creationId xmlns:a16="http://schemas.microsoft.com/office/drawing/2014/main" id="{CE15000A-6B47-CEE9-98B5-AC1E98B3B50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23</a:t>
            </a:fld>
            <a:endParaRPr lang="en-US" dirty="0"/>
          </a:p>
        </p:txBody>
      </p:sp>
    </p:spTree>
    <p:extLst>
      <p:ext uri="{BB962C8B-B14F-4D97-AF65-F5344CB8AC3E}">
        <p14:creationId xmlns:p14="http://schemas.microsoft.com/office/powerpoint/2010/main" val="4141813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81031-3F52-41A4-75AC-6EEF3D056E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9817FE-557A-222A-A08A-DFC376E569E5}"/>
              </a:ext>
            </a:extLst>
          </p:cNvPr>
          <p:cNvSpPr>
            <a:spLocks noGrp="1"/>
          </p:cNvSpPr>
          <p:nvPr>
            <p:ph type="title"/>
          </p:nvPr>
        </p:nvSpPr>
        <p:spPr>
          <a:xfrm>
            <a:off x="2399620" y="162560"/>
            <a:ext cx="8843050" cy="1616904"/>
          </a:xfrm>
        </p:spPr>
        <p:txBody>
          <a:bodyPr/>
          <a:lstStyle/>
          <a:p>
            <a:r>
              <a:rPr lang="en-US" dirty="0"/>
              <a:t>Prediction Testing</a:t>
            </a:r>
          </a:p>
        </p:txBody>
      </p:sp>
      <p:sp>
        <p:nvSpPr>
          <p:cNvPr id="3" name="Content Placeholder 2">
            <a:extLst>
              <a:ext uri="{FF2B5EF4-FFF2-40B4-BE49-F238E27FC236}">
                <a16:creationId xmlns:a16="http://schemas.microsoft.com/office/drawing/2014/main" id="{91A70838-CC2E-53E4-805A-81A68113726E}"/>
              </a:ext>
            </a:extLst>
          </p:cNvPr>
          <p:cNvSpPr>
            <a:spLocks noGrp="1"/>
          </p:cNvSpPr>
          <p:nvPr>
            <p:ph sz="quarter" idx="35"/>
          </p:nvPr>
        </p:nvSpPr>
        <p:spPr>
          <a:xfrm>
            <a:off x="2373002" y="2474811"/>
            <a:ext cx="4015098" cy="2453805"/>
          </a:xfrm>
        </p:spPr>
        <p:txBody>
          <a:bodyPr/>
          <a:lstStyle/>
          <a:p>
            <a:r>
              <a:rPr lang="en-US" sz="1400" dirty="0"/>
              <a:t>Setup Environment:</a:t>
            </a:r>
          </a:p>
          <a:p>
            <a:pPr marL="285750" indent="-285750">
              <a:buFont typeface="Arial" panose="020B0604020202020204" pitchFamily="34" charset="0"/>
              <a:buChar char="•"/>
            </a:pPr>
            <a:r>
              <a:rPr lang="en-US" sz="1400" dirty="0"/>
              <a:t>Imported necessary libraries (</a:t>
            </a:r>
            <a:r>
              <a:rPr lang="en-US" sz="1400" dirty="0" err="1"/>
              <a:t>Keras</a:t>
            </a:r>
            <a:r>
              <a:rPr lang="en-US" sz="1400" dirty="0"/>
              <a:t>, </a:t>
            </a:r>
            <a:r>
              <a:rPr lang="en-US" sz="1400" dirty="0" err="1"/>
              <a:t>Tensorflow</a:t>
            </a:r>
            <a:r>
              <a:rPr lang="en-US" sz="1400" dirty="0"/>
              <a:t>, Flask)</a:t>
            </a:r>
          </a:p>
          <a:p>
            <a:pPr marL="285750" indent="-285750">
              <a:buFont typeface="Arial" panose="020B0604020202020204" pitchFamily="34" charset="0"/>
              <a:buChar char="•"/>
            </a:pPr>
            <a:r>
              <a:rPr lang="en-US" sz="1400" dirty="0"/>
              <a:t>Load Model onto GPU</a:t>
            </a:r>
          </a:p>
          <a:p>
            <a:pPr marL="285750" indent="-285750">
              <a:buFont typeface="Arial" panose="020B0604020202020204" pitchFamily="34" charset="0"/>
              <a:buChar char="•"/>
            </a:pPr>
            <a:r>
              <a:rPr lang="en-US" sz="1400" dirty="0"/>
              <a:t>Trained model for 100 epochs and evaluated results</a:t>
            </a:r>
          </a:p>
          <a:p>
            <a:r>
              <a:rPr lang="en-US" sz="1400" dirty="0"/>
              <a:t>Inference Setup:</a:t>
            </a:r>
          </a:p>
          <a:p>
            <a:pPr marL="285750" indent="-285750">
              <a:buFont typeface="Arial" panose="020B0604020202020204" pitchFamily="34" charset="0"/>
              <a:buChar char="•"/>
            </a:pPr>
            <a:r>
              <a:rPr lang="en-US" sz="1400" dirty="0"/>
              <a:t>Load saved model, create preprocess and predict functions</a:t>
            </a:r>
          </a:p>
          <a:p>
            <a:pPr marL="285750" indent="-285750">
              <a:buFont typeface="Arial" panose="020B0604020202020204" pitchFamily="34" charset="0"/>
              <a:buChar char="•"/>
            </a:pPr>
            <a:r>
              <a:rPr lang="en-US" sz="1400" dirty="0"/>
              <a:t>Test by using predict(</a:t>
            </a:r>
            <a:r>
              <a:rPr lang="en-US" sz="1400" dirty="0" err="1"/>
              <a:t>image_path</a:t>
            </a:r>
            <a:r>
              <a:rPr lang="en-US" sz="1400" dirty="0"/>
              <a:t>) and print out predicted class and confidence score</a:t>
            </a:r>
          </a:p>
          <a:p>
            <a:endParaRPr lang="en-US" sz="1400" dirty="0"/>
          </a:p>
        </p:txBody>
      </p:sp>
      <p:sp>
        <p:nvSpPr>
          <p:cNvPr id="5" name="Slide Number Placeholder 4">
            <a:extLst>
              <a:ext uri="{FF2B5EF4-FFF2-40B4-BE49-F238E27FC236}">
                <a16:creationId xmlns:a16="http://schemas.microsoft.com/office/drawing/2014/main" id="{0C6622E3-6254-C300-20BD-932F305080D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24</a:t>
            </a:fld>
            <a:endParaRPr lang="en-US" dirty="0"/>
          </a:p>
        </p:txBody>
      </p:sp>
      <p:pic>
        <p:nvPicPr>
          <p:cNvPr id="6" name="Content Placeholder 5">
            <a:extLst>
              <a:ext uri="{FF2B5EF4-FFF2-40B4-BE49-F238E27FC236}">
                <a16:creationId xmlns:a16="http://schemas.microsoft.com/office/drawing/2014/main" id="{1549247D-6642-77FA-B3AE-8753AC87D4EF}"/>
              </a:ext>
            </a:extLst>
          </p:cNvPr>
          <p:cNvPicPr>
            <a:picLocks noChangeAspect="1"/>
          </p:cNvPicPr>
          <p:nvPr/>
        </p:nvPicPr>
        <p:blipFill>
          <a:blip r:embed="rId3"/>
          <a:stretch>
            <a:fillRect/>
          </a:stretch>
        </p:blipFill>
        <p:spPr>
          <a:xfrm>
            <a:off x="7234129" y="2172672"/>
            <a:ext cx="3747815" cy="1172786"/>
          </a:xfrm>
          <a:prstGeom prst="rect">
            <a:avLst/>
          </a:prstGeom>
        </p:spPr>
      </p:pic>
      <p:pic>
        <p:nvPicPr>
          <p:cNvPr id="7" name="Content Placeholder 6">
            <a:extLst>
              <a:ext uri="{FF2B5EF4-FFF2-40B4-BE49-F238E27FC236}">
                <a16:creationId xmlns:a16="http://schemas.microsoft.com/office/drawing/2014/main" id="{DB063B25-C0FB-FA20-E1DF-C1384007487F}"/>
              </a:ext>
            </a:extLst>
          </p:cNvPr>
          <p:cNvPicPr>
            <a:picLocks noChangeAspect="1"/>
          </p:cNvPicPr>
          <p:nvPr/>
        </p:nvPicPr>
        <p:blipFill>
          <a:blip r:embed="rId4"/>
          <a:stretch>
            <a:fillRect/>
          </a:stretch>
        </p:blipFill>
        <p:spPr>
          <a:xfrm>
            <a:off x="7234129" y="3429000"/>
            <a:ext cx="3813683" cy="2867769"/>
          </a:xfrm>
          <a:prstGeom prst="rect">
            <a:avLst/>
          </a:prstGeom>
        </p:spPr>
      </p:pic>
    </p:spTree>
    <p:extLst>
      <p:ext uri="{BB962C8B-B14F-4D97-AF65-F5344CB8AC3E}">
        <p14:creationId xmlns:p14="http://schemas.microsoft.com/office/powerpoint/2010/main" val="4089749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DE62E-6154-D14C-9CC9-2FF5BE019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05AB7-6196-8DCE-9D57-EE910558B93D}"/>
              </a:ext>
            </a:extLst>
          </p:cNvPr>
          <p:cNvSpPr>
            <a:spLocks noGrp="1"/>
          </p:cNvSpPr>
          <p:nvPr>
            <p:ph type="title"/>
          </p:nvPr>
        </p:nvSpPr>
        <p:spPr/>
        <p:txBody>
          <a:bodyPr/>
          <a:lstStyle/>
          <a:p>
            <a:r>
              <a:rPr lang="en-US" dirty="0"/>
              <a:t>Next Steps</a:t>
            </a:r>
          </a:p>
        </p:txBody>
      </p:sp>
    </p:spTree>
    <p:extLst>
      <p:ext uri="{BB962C8B-B14F-4D97-AF65-F5344CB8AC3E}">
        <p14:creationId xmlns:p14="http://schemas.microsoft.com/office/powerpoint/2010/main" val="41648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92DA0-EBA0-FC0E-09BE-600E00F4BD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CCB2E-2278-D509-A790-0A8A0ADF982B}"/>
              </a:ext>
            </a:extLst>
          </p:cNvPr>
          <p:cNvSpPr>
            <a:spLocks noGrp="1"/>
          </p:cNvSpPr>
          <p:nvPr>
            <p:ph type="title"/>
          </p:nvPr>
        </p:nvSpPr>
        <p:spPr>
          <a:xfrm>
            <a:off x="3305669" y="113097"/>
            <a:ext cx="7420819" cy="1656304"/>
          </a:xfrm>
        </p:spPr>
        <p:txBody>
          <a:bodyPr/>
          <a:lstStyle/>
          <a:p>
            <a:r>
              <a:rPr lang="en-US" dirty="0"/>
              <a:t>Next steps</a:t>
            </a:r>
          </a:p>
        </p:txBody>
      </p:sp>
      <p:sp>
        <p:nvSpPr>
          <p:cNvPr id="4" name="Content Placeholder 3">
            <a:extLst>
              <a:ext uri="{FF2B5EF4-FFF2-40B4-BE49-F238E27FC236}">
                <a16:creationId xmlns:a16="http://schemas.microsoft.com/office/drawing/2014/main" id="{7B0FF6A1-705F-C311-AF42-87EAD800F2C2}"/>
              </a:ext>
            </a:extLst>
          </p:cNvPr>
          <p:cNvSpPr>
            <a:spLocks noGrp="1"/>
          </p:cNvSpPr>
          <p:nvPr>
            <p:ph sz="quarter" idx="31"/>
          </p:nvPr>
        </p:nvSpPr>
        <p:spPr>
          <a:xfrm>
            <a:off x="3305669" y="2470150"/>
            <a:ext cx="7420819" cy="3676649"/>
          </a:xfrm>
        </p:spPr>
        <p:txBody>
          <a:bodyPr/>
          <a:lstStyle/>
          <a:p>
            <a:r>
              <a:rPr lang="en-US" dirty="0"/>
              <a:t>Finish Alpha Phase hopefully by the end of the year</a:t>
            </a:r>
          </a:p>
          <a:p>
            <a:r>
              <a:rPr lang="en-US" dirty="0"/>
              <a:t>Begin work on object dataset during the winter break</a:t>
            </a:r>
          </a:p>
          <a:p>
            <a:r>
              <a:rPr lang="en-US" dirty="0"/>
              <a:t>Start integration of facial model with device beta prototype</a:t>
            </a:r>
          </a:p>
          <a:p>
            <a:r>
              <a:rPr lang="en-US" dirty="0"/>
              <a:t>Prepare server for admin testing (software people will deal with that)</a:t>
            </a:r>
          </a:p>
          <a:p>
            <a:r>
              <a:rPr lang="en-US" dirty="0"/>
              <a:t>Compile everything and possibly start real-world testing</a:t>
            </a:r>
          </a:p>
          <a:p>
            <a:r>
              <a:rPr lang="en-US" dirty="0"/>
              <a:t>Write and publish a paper based on testing and findings?</a:t>
            </a:r>
          </a:p>
          <a:p>
            <a:r>
              <a:rPr lang="en-US" dirty="0"/>
              <a:t>**</a:t>
            </a:r>
            <a:r>
              <a:rPr lang="en-US" b="1" dirty="0"/>
              <a:t>Figure out the economics for future marketing attempts</a:t>
            </a:r>
            <a:r>
              <a:rPr lang="en-US" dirty="0"/>
              <a:t>**</a:t>
            </a:r>
          </a:p>
        </p:txBody>
      </p:sp>
      <p:sp>
        <p:nvSpPr>
          <p:cNvPr id="3" name="Slide Number Placeholder 2">
            <a:extLst>
              <a:ext uri="{FF2B5EF4-FFF2-40B4-BE49-F238E27FC236}">
                <a16:creationId xmlns:a16="http://schemas.microsoft.com/office/drawing/2014/main" id="{FEEA44B6-34C6-D5A0-C009-6332633F1B5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26</a:t>
            </a:fld>
            <a:endParaRPr lang="en-US" dirty="0"/>
          </a:p>
        </p:txBody>
      </p:sp>
    </p:spTree>
    <p:extLst>
      <p:ext uri="{BB962C8B-B14F-4D97-AF65-F5344CB8AC3E}">
        <p14:creationId xmlns:p14="http://schemas.microsoft.com/office/powerpoint/2010/main" val="3465770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4413250" cy="2752725"/>
          </a:xfrm>
        </p:spPr>
        <p:txBody>
          <a:bodyPr/>
          <a:lstStyle/>
          <a:p>
            <a:r>
              <a:rPr lang="en-US" dirty="0"/>
              <a:t>From the team at Boros Lab, Efaz and </a:t>
            </a:r>
            <a:r>
              <a:rPr lang="en-US" dirty="0" err="1"/>
              <a:t>Sahithi</a:t>
            </a:r>
            <a:endParaRPr lang="en-US" dirty="0"/>
          </a:p>
          <a:p>
            <a:endParaRPr lang="en-US" dirty="0"/>
          </a:p>
          <a:p>
            <a:r>
              <a:rPr lang="en-US" dirty="0"/>
              <a:t>Check out the modeling code at our GitHub repository @ : </a:t>
            </a:r>
            <a:r>
              <a:rPr lang="en-US" dirty="0">
                <a:hlinkClick r:id="rId3"/>
              </a:rPr>
              <a:t>https://github.com/data-4381-capstone/ProjectTortoise</a:t>
            </a:r>
            <a:endParaRPr lang="en-US" dirty="0"/>
          </a:p>
          <a:p>
            <a:endParaRPr lang="en-US" dirty="0"/>
          </a:p>
        </p:txBody>
      </p:sp>
      <p:pic>
        <p:nvPicPr>
          <p:cNvPr id="2" name="Picture Placeholder 8" descr="A turtle in a shield&#10;&#10;Description automatically generated">
            <a:extLst>
              <a:ext uri="{FF2B5EF4-FFF2-40B4-BE49-F238E27FC236}">
                <a16:creationId xmlns:a16="http://schemas.microsoft.com/office/drawing/2014/main" id="{1FF9E48F-DBAA-D5BF-3067-5CDF21B13334}"/>
              </a:ext>
            </a:extLst>
          </p:cNvPr>
          <p:cNvPicPr>
            <a:picLocks noChangeAspect="1"/>
          </p:cNvPicPr>
          <p:nvPr/>
        </p:nvPicPr>
        <p:blipFill>
          <a:blip r:embed="rId4"/>
          <a:srcRect l="240" r="240"/>
          <a:stretch/>
        </p:blipFill>
        <p:spPr>
          <a:xfrm>
            <a:off x="7982425" y="2052637"/>
            <a:ext cx="2753278" cy="2752725"/>
          </a:xfrm>
          <a:prstGeom prst="rect">
            <a:avLst/>
          </a:prstGeom>
          <a:noFill/>
        </p:spPr>
      </p:pic>
    </p:spTree>
    <p:extLst>
      <p:ext uri="{BB962C8B-B14F-4D97-AF65-F5344CB8AC3E}">
        <p14:creationId xmlns:p14="http://schemas.microsoft.com/office/powerpoint/2010/main" val="2395464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14848" y="2871591"/>
            <a:ext cx="11562303" cy="1114817"/>
          </a:xfrm>
        </p:spPr>
        <p:txBody>
          <a:bodyPr/>
          <a:lstStyle/>
          <a:p>
            <a:r>
              <a:rPr lang="en-US" dirty="0"/>
              <a:t>What is Project Tortoise?</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139719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6ADC6-F42C-1C56-95B9-86D8D05351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4ECBB1-54C5-88F5-EA80-9DDD24D8EB8C}"/>
              </a:ext>
            </a:extLst>
          </p:cNvPr>
          <p:cNvSpPr>
            <a:spLocks noGrp="1"/>
          </p:cNvSpPr>
          <p:nvPr>
            <p:ph type="title"/>
          </p:nvPr>
        </p:nvSpPr>
        <p:spPr>
          <a:xfrm>
            <a:off x="3305669" y="113097"/>
            <a:ext cx="7420819" cy="1656304"/>
          </a:xfrm>
        </p:spPr>
        <p:txBody>
          <a:bodyPr/>
          <a:lstStyle/>
          <a:p>
            <a:r>
              <a:rPr lang="en-US" dirty="0"/>
              <a:t>Background Information</a:t>
            </a:r>
          </a:p>
        </p:txBody>
      </p:sp>
      <p:sp>
        <p:nvSpPr>
          <p:cNvPr id="4" name="Content Placeholder 3">
            <a:extLst>
              <a:ext uri="{FF2B5EF4-FFF2-40B4-BE49-F238E27FC236}">
                <a16:creationId xmlns:a16="http://schemas.microsoft.com/office/drawing/2014/main" id="{F1861E27-136F-9D09-18A2-B0FF709C72DA}"/>
              </a:ext>
            </a:extLst>
          </p:cNvPr>
          <p:cNvSpPr>
            <a:spLocks noGrp="1"/>
          </p:cNvSpPr>
          <p:nvPr>
            <p:ph sz="quarter" idx="31"/>
          </p:nvPr>
        </p:nvSpPr>
        <p:spPr>
          <a:xfrm>
            <a:off x="3305669" y="2470150"/>
            <a:ext cx="7420819" cy="3676649"/>
          </a:xfrm>
        </p:spPr>
        <p:txBody>
          <a:bodyPr/>
          <a:lstStyle/>
          <a:p>
            <a:r>
              <a:rPr lang="en-US" sz="1600" dirty="0"/>
              <a:t>Memory loss conditions such as Alzheimer’s disease and dementia impact millions worldwide. According to the World Health Organization, approximately 50 million people currently live with dementia, with nearly 10 million new cases diagnosed annually. These conditions impair an individual’s ability to recognize faces, locate everyday objects, and navigate safely, leading to reduced independence and quality of life.</a:t>
            </a:r>
          </a:p>
          <a:p>
            <a:r>
              <a:rPr lang="en-US" sz="1600" dirty="0"/>
              <a:t>Traditional caregiving solutions often fall short in addressing these needs, prompting the exploration of assistive technologies. Recent advancements in AI, computer vision, and wearable technology have opened new opportunities to develop innovative solutions that support individuals with memory loss.</a:t>
            </a:r>
          </a:p>
        </p:txBody>
      </p:sp>
      <p:sp>
        <p:nvSpPr>
          <p:cNvPr id="3" name="Slide Number Placeholder 2">
            <a:extLst>
              <a:ext uri="{FF2B5EF4-FFF2-40B4-BE49-F238E27FC236}">
                <a16:creationId xmlns:a16="http://schemas.microsoft.com/office/drawing/2014/main" id="{D791CE4F-E63F-F764-21E7-AE5141F68B4E}"/>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2627594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BD17A-AC65-EC09-F817-C7C68ACBE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ADD6E-C495-786F-87A6-A96EE9CCE3B8}"/>
              </a:ext>
            </a:extLst>
          </p:cNvPr>
          <p:cNvSpPr>
            <a:spLocks noGrp="1"/>
          </p:cNvSpPr>
          <p:nvPr>
            <p:ph type="title"/>
          </p:nvPr>
        </p:nvSpPr>
        <p:spPr>
          <a:xfrm>
            <a:off x="2399620" y="162560"/>
            <a:ext cx="8843050" cy="1616904"/>
          </a:xfrm>
        </p:spPr>
        <p:txBody>
          <a:bodyPr/>
          <a:lstStyle/>
          <a:p>
            <a:r>
              <a:rPr lang="en-US" dirty="0"/>
              <a:t>Primary Objectives</a:t>
            </a:r>
          </a:p>
        </p:txBody>
      </p:sp>
      <p:sp>
        <p:nvSpPr>
          <p:cNvPr id="3" name="Content Placeholder 2">
            <a:extLst>
              <a:ext uri="{FF2B5EF4-FFF2-40B4-BE49-F238E27FC236}">
                <a16:creationId xmlns:a16="http://schemas.microsoft.com/office/drawing/2014/main" id="{523238E4-4CDF-E3B2-E758-FEF7DFB69629}"/>
              </a:ext>
            </a:extLst>
          </p:cNvPr>
          <p:cNvSpPr>
            <a:spLocks noGrp="1"/>
          </p:cNvSpPr>
          <p:nvPr>
            <p:ph sz="quarter" idx="35"/>
          </p:nvPr>
        </p:nvSpPr>
        <p:spPr>
          <a:xfrm>
            <a:off x="2373002" y="2474811"/>
            <a:ext cx="4015098" cy="3528397"/>
          </a:xfrm>
        </p:spPr>
        <p:txBody>
          <a:bodyPr/>
          <a:lstStyle/>
          <a:p>
            <a:pPr marL="285750" indent="-285750">
              <a:buFont typeface="Arial" panose="020B0604020202020204" pitchFamily="34" charset="0"/>
              <a:buChar char="•"/>
            </a:pPr>
            <a:r>
              <a:rPr lang="en-US" sz="1600" dirty="0"/>
              <a:t>Enhance safety and independence for individuals with memory loss.</a:t>
            </a:r>
          </a:p>
          <a:p>
            <a:pPr marL="285750" indent="-285750">
              <a:buFont typeface="Arial" panose="020B0604020202020204" pitchFamily="34" charset="0"/>
              <a:buChar char="•"/>
            </a:pPr>
            <a:r>
              <a:rPr lang="en-US" sz="1600" dirty="0"/>
              <a:t>Support facial recognition to identify familiar individuals.</a:t>
            </a:r>
          </a:p>
          <a:p>
            <a:pPr marL="285750" indent="-285750">
              <a:buFont typeface="Arial" panose="020B0604020202020204" pitchFamily="34" charset="0"/>
              <a:buChar char="•"/>
            </a:pPr>
            <a:r>
              <a:rPr lang="en-US" sz="1600" dirty="0"/>
              <a:t>Assist with object location memory for frequently used items.</a:t>
            </a:r>
          </a:p>
          <a:p>
            <a:pPr marL="285750" indent="-285750">
              <a:buFont typeface="Arial" panose="020B0604020202020204" pitchFamily="34" charset="0"/>
              <a:buChar char="•"/>
            </a:pPr>
            <a:r>
              <a:rPr lang="en-US" sz="1600" dirty="0"/>
              <a:t>Prevent wandering through real-time GPS monitoring.</a:t>
            </a:r>
          </a:p>
          <a:p>
            <a:pPr marL="285750" indent="-285750">
              <a:buFont typeface="Arial" panose="020B0604020202020204" pitchFamily="34" charset="0"/>
              <a:buChar char="•"/>
            </a:pPr>
            <a:r>
              <a:rPr lang="en-US" sz="1600" dirty="0"/>
              <a:t>Provide caregivers and family members with peace of mind via alerts and location tracking.</a:t>
            </a:r>
          </a:p>
        </p:txBody>
      </p:sp>
      <p:sp>
        <p:nvSpPr>
          <p:cNvPr id="4" name="Content Placeholder 3">
            <a:extLst>
              <a:ext uri="{FF2B5EF4-FFF2-40B4-BE49-F238E27FC236}">
                <a16:creationId xmlns:a16="http://schemas.microsoft.com/office/drawing/2014/main" id="{1031DA3C-FF9C-F6EA-57B2-C2508A32C128}"/>
              </a:ext>
            </a:extLst>
          </p:cNvPr>
          <p:cNvSpPr>
            <a:spLocks noGrp="1"/>
          </p:cNvSpPr>
          <p:nvPr>
            <p:ph sz="quarter" idx="36"/>
          </p:nvPr>
        </p:nvSpPr>
        <p:spPr>
          <a:xfrm>
            <a:off x="6995159" y="2474811"/>
            <a:ext cx="4227332" cy="3528397"/>
          </a:xfrm>
        </p:spPr>
        <p:txBody>
          <a:bodyPr/>
          <a:lstStyle/>
          <a:p>
            <a:r>
              <a:rPr lang="en-US" sz="1200" b="1" dirty="0"/>
              <a:t>What These Objectives Aim to Achieve:</a:t>
            </a:r>
            <a:endParaRPr lang="en-US" sz="1200" dirty="0"/>
          </a:p>
          <a:p>
            <a:pPr marL="171450" indent="-171450">
              <a:buFont typeface="Arial" panose="020B0604020202020204" pitchFamily="34" charset="0"/>
              <a:buChar char="•"/>
            </a:pPr>
            <a:r>
              <a:rPr lang="en-US" sz="1200" b="1" dirty="0"/>
              <a:t>Restoring Confidence</a:t>
            </a:r>
            <a:r>
              <a:rPr lang="en-US" sz="1200" dirty="0"/>
              <a:t>: By assisting with facial recognition and memory recall, users can feel more secure and capable in their daily interactions and routines.</a:t>
            </a:r>
          </a:p>
          <a:p>
            <a:pPr marL="171450" indent="-171450">
              <a:buFont typeface="Arial" panose="020B0604020202020204" pitchFamily="34" charset="0"/>
              <a:buChar char="•"/>
            </a:pPr>
            <a:r>
              <a:rPr lang="en-US" sz="1200" b="1" dirty="0"/>
              <a:t>Reducing Risk</a:t>
            </a:r>
            <a:r>
              <a:rPr lang="en-US" sz="1200" dirty="0"/>
              <a:t>: The GPS tracking and object location memory features aim to mitigate risks associated with wandering and misplaced essential items.</a:t>
            </a:r>
          </a:p>
          <a:p>
            <a:pPr marL="171450" indent="-171450">
              <a:buFont typeface="Arial" panose="020B0604020202020204" pitchFamily="34" charset="0"/>
              <a:buChar char="•"/>
            </a:pPr>
            <a:r>
              <a:rPr lang="en-US" sz="1200" b="1" dirty="0"/>
              <a:t>Improving Quality of Life</a:t>
            </a:r>
            <a:r>
              <a:rPr lang="en-US" sz="1200" dirty="0"/>
              <a:t>: The integration of assistive technologies supports users in maintaining their independence and dignity while navigating memory-related challenges.</a:t>
            </a:r>
          </a:p>
          <a:p>
            <a:pPr marL="171450" indent="-171450">
              <a:buFont typeface="Arial" panose="020B0604020202020204" pitchFamily="34" charset="0"/>
              <a:buChar char="•"/>
            </a:pPr>
            <a:r>
              <a:rPr lang="en-US" sz="1200" b="1" dirty="0"/>
              <a:t>Providing Caregiver Support</a:t>
            </a:r>
            <a:r>
              <a:rPr lang="en-US" sz="1200" dirty="0"/>
              <a:t>: Tortoise equips caregivers with tools to monitor and assist their loved ones more effectively, fostering peace of mind and reducing stress.</a:t>
            </a:r>
          </a:p>
        </p:txBody>
      </p:sp>
      <p:sp>
        <p:nvSpPr>
          <p:cNvPr id="5" name="Slide Number Placeholder 4">
            <a:extLst>
              <a:ext uri="{FF2B5EF4-FFF2-40B4-BE49-F238E27FC236}">
                <a16:creationId xmlns:a16="http://schemas.microsoft.com/office/drawing/2014/main" id="{EC9FFD9B-EBBF-DE37-1347-BA66A98EC21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546772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908D7-9ED9-DDC1-9F23-83B68A196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3B1EC-6FC4-E4BE-F7B2-B2421C384F5C}"/>
              </a:ext>
            </a:extLst>
          </p:cNvPr>
          <p:cNvSpPr>
            <a:spLocks noGrp="1"/>
          </p:cNvSpPr>
          <p:nvPr>
            <p:ph type="title"/>
          </p:nvPr>
        </p:nvSpPr>
        <p:spPr>
          <a:xfrm>
            <a:off x="741680" y="430482"/>
            <a:ext cx="10500989" cy="1327464"/>
          </a:xfrm>
        </p:spPr>
        <p:txBody>
          <a:bodyPr/>
          <a:lstStyle/>
          <a:p>
            <a:r>
              <a:rPr lang="en-US" dirty="0"/>
              <a:t>Methodology</a:t>
            </a:r>
          </a:p>
        </p:txBody>
      </p:sp>
      <p:sp>
        <p:nvSpPr>
          <p:cNvPr id="3" name="Content Placeholder 2">
            <a:extLst>
              <a:ext uri="{FF2B5EF4-FFF2-40B4-BE49-F238E27FC236}">
                <a16:creationId xmlns:a16="http://schemas.microsoft.com/office/drawing/2014/main" id="{23787979-B5C8-9CF0-D59E-94C31AFE0CEF}"/>
              </a:ext>
            </a:extLst>
          </p:cNvPr>
          <p:cNvSpPr>
            <a:spLocks noGrp="1"/>
          </p:cNvSpPr>
          <p:nvPr>
            <p:ph sz="quarter" idx="35"/>
          </p:nvPr>
        </p:nvSpPr>
        <p:spPr>
          <a:xfrm>
            <a:off x="807038" y="2465539"/>
            <a:ext cx="3774587" cy="3723753"/>
          </a:xfrm>
        </p:spPr>
        <p:txBody>
          <a:bodyPr/>
          <a:lstStyle/>
          <a:p>
            <a:pPr marL="0" indent="0">
              <a:buNone/>
            </a:pPr>
            <a:r>
              <a:rPr lang="en-US" sz="1600" b="1" dirty="0"/>
              <a:t>What we plan to do</a:t>
            </a:r>
          </a:p>
          <a:p>
            <a:pPr>
              <a:buFont typeface="Arial" panose="020B0604020202020204" pitchFamily="34" charset="0"/>
              <a:buChar char="•"/>
            </a:pPr>
            <a:r>
              <a:rPr lang="en-US" sz="1600" b="1" dirty="0"/>
              <a:t>Smart Headset</a:t>
            </a:r>
            <a:r>
              <a:rPr lang="en-US" sz="1600" dirty="0"/>
              <a:t>: Facilitates facial recognition to aid in identifying known individuals.</a:t>
            </a:r>
          </a:p>
          <a:p>
            <a:pPr>
              <a:buFont typeface="Arial" panose="020B0604020202020204" pitchFamily="34" charset="0"/>
              <a:buChar char="•"/>
            </a:pPr>
            <a:r>
              <a:rPr lang="en-US" sz="1600" b="1" dirty="0"/>
              <a:t>Smartwatch Application</a:t>
            </a:r>
            <a:r>
              <a:rPr lang="en-US" sz="1600" dirty="0"/>
              <a:t>: Helps with locating everyday objects and prevents wandering.</a:t>
            </a:r>
          </a:p>
          <a:p>
            <a:pPr>
              <a:buFont typeface="Arial" panose="020B0604020202020204" pitchFamily="34" charset="0"/>
              <a:buChar char="•"/>
            </a:pPr>
            <a:r>
              <a:rPr lang="en-US" sz="1600" b="1" dirty="0"/>
              <a:t>Real-Time Monitoring</a:t>
            </a:r>
            <a:r>
              <a:rPr lang="en-US" sz="1600" dirty="0"/>
              <a:t>: Delivers timely alerts and tracks user locations to support caregivers.</a:t>
            </a:r>
          </a:p>
        </p:txBody>
      </p:sp>
      <p:sp>
        <p:nvSpPr>
          <p:cNvPr id="4" name="Content Placeholder 3">
            <a:extLst>
              <a:ext uri="{FF2B5EF4-FFF2-40B4-BE49-F238E27FC236}">
                <a16:creationId xmlns:a16="http://schemas.microsoft.com/office/drawing/2014/main" id="{943CBB2C-9D9F-B16B-3F27-997C102F74A7}"/>
              </a:ext>
            </a:extLst>
          </p:cNvPr>
          <p:cNvSpPr>
            <a:spLocks noGrp="1"/>
          </p:cNvSpPr>
          <p:nvPr>
            <p:ph sz="quarter" idx="36"/>
          </p:nvPr>
        </p:nvSpPr>
        <p:spPr>
          <a:xfrm>
            <a:off x="4927600" y="2465539"/>
            <a:ext cx="6315069" cy="3723753"/>
          </a:xfrm>
        </p:spPr>
        <p:txBody>
          <a:bodyPr/>
          <a:lstStyle/>
          <a:p>
            <a:r>
              <a:rPr lang="en-US" sz="1200" b="1" dirty="0"/>
              <a:t>In-Depth Methodology:</a:t>
            </a:r>
            <a:endParaRPr lang="en-US" sz="1200" dirty="0"/>
          </a:p>
          <a:p>
            <a:pPr marL="171450" indent="-171450">
              <a:buFont typeface="Arial" panose="020B0604020202020204" pitchFamily="34" charset="0"/>
              <a:buChar char="•"/>
            </a:pPr>
            <a:r>
              <a:rPr lang="en-US" sz="1200" b="1" dirty="0"/>
              <a:t>System Design and Development</a:t>
            </a:r>
            <a:r>
              <a:rPr lang="en-US" sz="1200" dirty="0"/>
              <a:t>: Develop a cohesive system that integrates a smart headset with facial recognition software and a smartwatch application for object tracking and GPS monitoring.</a:t>
            </a:r>
          </a:p>
          <a:p>
            <a:pPr marL="171450" indent="-171450">
              <a:buFont typeface="Arial" panose="020B0604020202020204" pitchFamily="34" charset="0"/>
              <a:buChar char="•"/>
            </a:pPr>
            <a:r>
              <a:rPr lang="en-US" sz="1200" b="1" dirty="0"/>
              <a:t>AI Model Training</a:t>
            </a:r>
            <a:r>
              <a:rPr lang="en-US" sz="1200" dirty="0"/>
              <a:t>: Train machine learning models on large datasets to ensure accurate facial recognition and object identification tailored to individual users.</a:t>
            </a:r>
          </a:p>
          <a:p>
            <a:pPr marL="171450" indent="-171450">
              <a:buFont typeface="Arial" panose="020B0604020202020204" pitchFamily="34" charset="0"/>
              <a:buChar char="•"/>
            </a:pPr>
            <a:r>
              <a:rPr lang="en-US" sz="1200" b="1" dirty="0"/>
              <a:t>User Testing and Feedback</a:t>
            </a:r>
            <a:r>
              <a:rPr lang="en-US" sz="1200" dirty="0"/>
              <a:t>: Conduct extensive testing with individuals experiencing memory loss and their caregivers to refine system usability and performance.</a:t>
            </a:r>
          </a:p>
          <a:p>
            <a:pPr marL="171450" indent="-171450">
              <a:buFont typeface="Arial" panose="020B0604020202020204" pitchFamily="34" charset="0"/>
              <a:buChar char="•"/>
            </a:pPr>
            <a:r>
              <a:rPr lang="en-US" sz="1200" b="1" dirty="0"/>
              <a:t>Safety Protocols</a:t>
            </a:r>
            <a:r>
              <a:rPr lang="en-US" sz="1200" dirty="0"/>
              <a:t>: Implement robust GPS monitoring and alert systems to ensure real-time accuracy and reliability in wandering prevention.</a:t>
            </a:r>
          </a:p>
          <a:p>
            <a:pPr marL="171450" indent="-171450">
              <a:buFont typeface="Arial" panose="020B0604020202020204" pitchFamily="34" charset="0"/>
              <a:buChar char="•"/>
            </a:pPr>
            <a:r>
              <a:rPr lang="en-US" sz="1200" b="1" dirty="0"/>
              <a:t>Continuous Updates and Improvements</a:t>
            </a:r>
            <a:r>
              <a:rPr lang="en-US" sz="1200" dirty="0"/>
              <a:t>: Regularly update software to incorporate user feedback, improve functionality, and adapt to technological advancements.</a:t>
            </a:r>
          </a:p>
        </p:txBody>
      </p:sp>
      <p:sp>
        <p:nvSpPr>
          <p:cNvPr id="5" name="Slide Number Placeholder 4">
            <a:extLst>
              <a:ext uri="{FF2B5EF4-FFF2-40B4-BE49-F238E27FC236}">
                <a16:creationId xmlns:a16="http://schemas.microsoft.com/office/drawing/2014/main" id="{79986EDA-D324-651E-E6DA-E3B4545C7449}"/>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3666306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7D4CC-1159-F3FF-A856-D3A6ABEADEA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BA9F32-0187-2327-D763-C3130305415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7</a:t>
            </a:fld>
            <a:endParaRPr lang="en-US" dirty="0"/>
          </a:p>
        </p:txBody>
      </p:sp>
      <p:pic>
        <p:nvPicPr>
          <p:cNvPr id="6" name="Picture 5" descr="A diagram of a device&#10;&#10;Description automatically generated">
            <a:extLst>
              <a:ext uri="{FF2B5EF4-FFF2-40B4-BE49-F238E27FC236}">
                <a16:creationId xmlns:a16="http://schemas.microsoft.com/office/drawing/2014/main" id="{2642B982-9A54-576D-745B-7043F0B215D3}"/>
              </a:ext>
            </a:extLst>
          </p:cNvPr>
          <p:cNvPicPr>
            <a:picLocks noChangeAspect="1"/>
          </p:cNvPicPr>
          <p:nvPr/>
        </p:nvPicPr>
        <p:blipFill>
          <a:blip r:embed="rId3"/>
          <a:stretch>
            <a:fillRect/>
          </a:stretch>
        </p:blipFill>
        <p:spPr>
          <a:xfrm>
            <a:off x="2777446" y="373157"/>
            <a:ext cx="9106725" cy="6111685"/>
          </a:xfrm>
          <a:prstGeom prst="rect">
            <a:avLst/>
          </a:prstGeom>
        </p:spPr>
      </p:pic>
      <p:pic>
        <p:nvPicPr>
          <p:cNvPr id="7" name="Picture 2">
            <a:extLst>
              <a:ext uri="{FF2B5EF4-FFF2-40B4-BE49-F238E27FC236}">
                <a16:creationId xmlns:a16="http://schemas.microsoft.com/office/drawing/2014/main" id="{15FE4425-1958-95D2-14E5-6A6704A71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77" y="1823042"/>
            <a:ext cx="2154563" cy="9703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F0D1FC6-5B5A-66FB-055A-30E30DD1B3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448" y="4351022"/>
            <a:ext cx="1886619" cy="1064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782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4184C-A542-C106-5184-D2718DF8379A}"/>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02F2D927-C117-7E06-C703-964BEBCA4681}"/>
              </a:ext>
            </a:extLst>
          </p:cNvPr>
          <p:cNvSpPr>
            <a:spLocks noGrp="1"/>
          </p:cNvSpPr>
          <p:nvPr>
            <p:ph type="subTitle" idx="1"/>
          </p:nvPr>
        </p:nvSpPr>
        <p:spPr>
          <a:xfrm>
            <a:off x="321868" y="2871591"/>
            <a:ext cx="11562303" cy="1114817"/>
          </a:xfrm>
        </p:spPr>
        <p:txBody>
          <a:bodyPr/>
          <a:lstStyle/>
          <a:p>
            <a:r>
              <a:rPr lang="en-US" dirty="0"/>
              <a:t>Project Checkpoint #1</a:t>
            </a:r>
          </a:p>
        </p:txBody>
      </p:sp>
      <p:sp>
        <p:nvSpPr>
          <p:cNvPr id="3" name="Slide Number Placeholder 2">
            <a:extLst>
              <a:ext uri="{FF2B5EF4-FFF2-40B4-BE49-F238E27FC236}">
                <a16:creationId xmlns:a16="http://schemas.microsoft.com/office/drawing/2014/main" id="{043684E1-B5AC-BDFB-7EA6-2A10B14EC20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8</a:t>
            </a:fld>
            <a:endParaRPr lang="en-US" dirty="0"/>
          </a:p>
        </p:txBody>
      </p:sp>
    </p:spTree>
    <p:extLst>
      <p:ext uri="{BB962C8B-B14F-4D97-AF65-F5344CB8AC3E}">
        <p14:creationId xmlns:p14="http://schemas.microsoft.com/office/powerpoint/2010/main" val="520456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7F785-ECDB-E334-76F8-292239985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D508B7-5FD9-E7C0-5E1F-CFB5C9410D1A}"/>
              </a:ext>
            </a:extLst>
          </p:cNvPr>
          <p:cNvSpPr>
            <a:spLocks noGrp="1"/>
          </p:cNvSpPr>
          <p:nvPr>
            <p:ph type="title"/>
          </p:nvPr>
        </p:nvSpPr>
        <p:spPr>
          <a:xfrm>
            <a:off x="3305669" y="113097"/>
            <a:ext cx="7420819" cy="1656304"/>
          </a:xfrm>
        </p:spPr>
        <p:txBody>
          <a:bodyPr/>
          <a:lstStyle/>
          <a:p>
            <a:r>
              <a:rPr lang="en-US" dirty="0"/>
              <a:t>Dataset Overview</a:t>
            </a:r>
          </a:p>
        </p:txBody>
      </p:sp>
      <p:sp>
        <p:nvSpPr>
          <p:cNvPr id="4" name="Content Placeholder 3">
            <a:extLst>
              <a:ext uri="{FF2B5EF4-FFF2-40B4-BE49-F238E27FC236}">
                <a16:creationId xmlns:a16="http://schemas.microsoft.com/office/drawing/2014/main" id="{69737DE7-8B78-C3C4-068C-98D7529F8087}"/>
              </a:ext>
            </a:extLst>
          </p:cNvPr>
          <p:cNvSpPr>
            <a:spLocks noGrp="1"/>
          </p:cNvSpPr>
          <p:nvPr>
            <p:ph sz="quarter" idx="31"/>
          </p:nvPr>
        </p:nvSpPr>
        <p:spPr>
          <a:xfrm>
            <a:off x="3305669" y="2470150"/>
            <a:ext cx="7420819" cy="3676649"/>
          </a:xfrm>
        </p:spPr>
        <p:txBody>
          <a:bodyPr/>
          <a:lstStyle/>
          <a:p>
            <a:r>
              <a:rPr lang="en-US" dirty="0"/>
              <a:t>Dataset is organized into train, validation and test splits using a ratio of 70-15-15</a:t>
            </a:r>
          </a:p>
          <a:p>
            <a:r>
              <a:rPr lang="en-US" dirty="0"/>
              <a:t>Classes are ensured to have a minimum of number of 10 images</a:t>
            </a:r>
          </a:p>
          <a:p>
            <a:pPr lvl="1"/>
            <a:r>
              <a:rPr lang="en-US" dirty="0"/>
              <a:t>Initially was a minimum of 3, but decided it was too less</a:t>
            </a:r>
          </a:p>
          <a:p>
            <a:pPr lvl="1"/>
            <a:r>
              <a:rPr lang="en-US" dirty="0"/>
              <a:t>Augmentation was done initially but was undone to test benchmark</a:t>
            </a:r>
          </a:p>
          <a:p>
            <a:r>
              <a:rPr lang="en-US" dirty="0"/>
              <a:t>Final preprocessing includes resizing all images to 224x224 pixels and normalizing pixel values to [0,1]</a:t>
            </a:r>
          </a:p>
        </p:txBody>
      </p:sp>
      <p:sp>
        <p:nvSpPr>
          <p:cNvPr id="3" name="Slide Number Placeholder 2">
            <a:extLst>
              <a:ext uri="{FF2B5EF4-FFF2-40B4-BE49-F238E27FC236}">
                <a16:creationId xmlns:a16="http://schemas.microsoft.com/office/drawing/2014/main" id="{2D9861D9-7E03-E070-EF8E-5152E6301B2E}"/>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9</a:t>
            </a:fld>
            <a:endParaRPr lang="en-US" dirty="0"/>
          </a:p>
        </p:txBody>
      </p:sp>
    </p:spTree>
    <p:extLst>
      <p:ext uri="{BB962C8B-B14F-4D97-AF65-F5344CB8AC3E}">
        <p14:creationId xmlns:p14="http://schemas.microsoft.com/office/powerpoint/2010/main" val="2378715891"/>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4137456-21FC-4AE2-8A94-BF06CAF2EB9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{F9FD4D1A-94B8-4B8F-B675-BCB20B43C6F0}tf11936837_win32</Template>
  <TotalTime>173</TotalTime>
  <Words>1224</Words>
  <Application>Microsoft Office PowerPoint</Application>
  <PresentationFormat>Widescreen</PresentationFormat>
  <Paragraphs>192</Paragraphs>
  <Slides>27</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Arial Nova</vt:lpstr>
      <vt:lpstr>Biome</vt:lpstr>
      <vt:lpstr>Calibri</vt:lpstr>
      <vt:lpstr>Custom</vt:lpstr>
      <vt:lpstr>Project Tortoise</vt:lpstr>
      <vt:lpstr>Agenda</vt:lpstr>
      <vt:lpstr>PowerPoint Presentation</vt:lpstr>
      <vt:lpstr>Background Information</vt:lpstr>
      <vt:lpstr>Primary Objectives</vt:lpstr>
      <vt:lpstr>Methodology</vt:lpstr>
      <vt:lpstr>PowerPoint Presentation</vt:lpstr>
      <vt:lpstr>PowerPoint Presentation</vt:lpstr>
      <vt:lpstr>Dataset Overview</vt:lpstr>
      <vt:lpstr>Exploratory Data Analysis (EDA)</vt:lpstr>
      <vt:lpstr>Initial Model Benchmark</vt:lpstr>
      <vt:lpstr>PowerPoint Presentation</vt:lpstr>
      <vt:lpstr>Base Model Improvements</vt:lpstr>
      <vt:lpstr>Results</vt:lpstr>
      <vt:lpstr>PowerPoint Presentation</vt:lpstr>
      <vt:lpstr>Initial Hyperparameter Tuning</vt:lpstr>
      <vt:lpstr>Best Hyperparameters</vt:lpstr>
      <vt:lpstr>Regularization/Optimizer Changes</vt:lpstr>
      <vt:lpstr>Transfer Learning</vt:lpstr>
      <vt:lpstr>PowerPoint Presentation</vt:lpstr>
      <vt:lpstr>Challenge 1: Two Types of Datasets</vt:lpstr>
      <vt:lpstr>Challenge 2: training/testing process</vt:lpstr>
      <vt:lpstr>PowerPoint Presentation</vt:lpstr>
      <vt:lpstr>Prediction Testing</vt:lpstr>
      <vt:lpstr>Next Steps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Efaz Hossain</dc:creator>
  <cp:lastModifiedBy>Hossain, Efaz</cp:lastModifiedBy>
  <cp:revision>1</cp:revision>
  <dcterms:created xsi:type="dcterms:W3CDTF">2024-11-14T13:50:48Z</dcterms:created>
  <dcterms:modified xsi:type="dcterms:W3CDTF">2024-11-21T03:27:14Z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